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2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61" r:id="rId14"/>
    <p:sldId id="271" r:id="rId15"/>
    <p:sldId id="272" r:id="rId16"/>
    <p:sldId id="273" r:id="rId17"/>
    <p:sldId id="274" r:id="rId18"/>
    <p:sldId id="268" r:id="rId19"/>
    <p:sldId id="276" r:id="rId20"/>
    <p:sldId id="275" r:id="rId21"/>
    <p:sldId id="277" r:id="rId22"/>
    <p:sldId id="278" r:id="rId23"/>
    <p:sldId id="279" r:id="rId24"/>
    <p:sldId id="262" r:id="rId25"/>
    <p:sldId id="280" r:id="rId26"/>
    <p:sldId id="281" r:id="rId27"/>
    <p:sldId id="282" r:id="rId28"/>
    <p:sldId id="283" r:id="rId29"/>
    <p:sldId id="285" r:id="rId30"/>
    <p:sldId id="286" r:id="rId31"/>
    <p:sldId id="293" r:id="rId32"/>
    <p:sldId id="284" r:id="rId33"/>
    <p:sldId id="287" r:id="rId34"/>
    <p:sldId id="288" r:id="rId35"/>
    <p:sldId id="289" r:id="rId36"/>
    <p:sldId id="290" r:id="rId37"/>
    <p:sldId id="294" r:id="rId38"/>
    <p:sldId id="291" r:id="rId39"/>
    <p:sldId id="292" r:id="rId4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92"/>
    <p:restoredTop sz="94773"/>
  </p:normalViewPr>
  <p:slideViewPr>
    <p:cSldViewPr snapToGrid="0">
      <p:cViewPr varScale="1">
        <p:scale>
          <a:sx n="110" d="100"/>
          <a:sy n="110" d="100"/>
        </p:scale>
        <p:origin x="17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1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96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2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34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23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77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70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64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90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22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10/16/23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02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10/16/23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9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61" r:id="rId6"/>
    <p:sldLayoutId id="2147483756" r:id="rId7"/>
    <p:sldLayoutId id="2147483757" r:id="rId8"/>
    <p:sldLayoutId id="2147483758" r:id="rId9"/>
    <p:sldLayoutId id="2147483760" r:id="rId10"/>
    <p:sldLayoutId id="21474837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apult felső nézete az növény, fehér billentyűzet, kávé fehér bö, jegyzetfüzetben és tollal">
            <a:extLst>
              <a:ext uri="{FF2B5EF4-FFF2-40B4-BE49-F238E27FC236}">
                <a16:creationId xmlns:a16="http://schemas.microsoft.com/office/drawing/2014/main" id="{90F9A6DF-4154-22F3-044B-CB6381CCB3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r="-1" b="16969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9198DDE9-8956-6C1B-F2A1-172AFB25E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25" y="1302134"/>
            <a:ext cx="11014894" cy="31458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hu-HU" sz="5400" dirty="0">
                <a:solidFill>
                  <a:srgbClr val="FFFFFF"/>
                </a:solidFill>
              </a:rPr>
              <a:t>Szoftverfejlesztési módszertanok</a:t>
            </a:r>
            <a:br>
              <a:rPr lang="hu-HU" sz="5400" dirty="0">
                <a:solidFill>
                  <a:srgbClr val="FFFFFF"/>
                </a:solidFill>
              </a:rPr>
            </a:br>
            <a:r>
              <a:rPr lang="hu-HU" sz="5400" dirty="0" err="1">
                <a:solidFill>
                  <a:srgbClr val="FFFFFF"/>
                </a:solidFill>
              </a:rPr>
              <a:t>Agile</a:t>
            </a:r>
            <a:br>
              <a:rPr lang="hu-HU" sz="5400" dirty="0">
                <a:solidFill>
                  <a:srgbClr val="FFFFFF"/>
                </a:solidFill>
              </a:rPr>
            </a:br>
            <a:r>
              <a:rPr lang="hu-HU" sz="5400" dirty="0" err="1">
                <a:solidFill>
                  <a:srgbClr val="FFFFFF"/>
                </a:solidFill>
              </a:rPr>
              <a:t>Scrum</a:t>
            </a:r>
            <a:endParaRPr lang="hu-HU" sz="5400" dirty="0">
              <a:solidFill>
                <a:srgbClr val="FFFFFF"/>
              </a:solidFill>
            </a:endParaRP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8AAAE391-39AB-A942-9011-77EBC85FBB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901141" y="6249185"/>
            <a:ext cx="9781327" cy="2056617"/>
          </a:xfrm>
        </p:spPr>
        <p:txBody>
          <a:bodyPr anchor="t">
            <a:normAutofit/>
          </a:bodyPr>
          <a:lstStyle/>
          <a:p>
            <a:r>
              <a:rPr lang="hu-HU" sz="2200" dirty="0" err="1">
                <a:solidFill>
                  <a:srgbClr val="FFFFFF"/>
                </a:solidFill>
              </a:rPr>
              <a:t>Presentation</a:t>
            </a:r>
            <a:r>
              <a:rPr lang="hu-HU" sz="2200" dirty="0">
                <a:solidFill>
                  <a:srgbClr val="FFFFFF"/>
                </a:solidFill>
              </a:rPr>
              <a:t> </a:t>
            </a:r>
            <a:r>
              <a:rPr lang="hu-HU" sz="2200" dirty="0" err="1">
                <a:solidFill>
                  <a:srgbClr val="FFFFFF"/>
                </a:solidFill>
              </a:rPr>
              <a:t>By</a:t>
            </a:r>
            <a:r>
              <a:rPr lang="hu-HU" sz="2200" dirty="0">
                <a:solidFill>
                  <a:srgbClr val="FFFFFF"/>
                </a:solidFill>
              </a:rPr>
              <a:t>: Paksi Norbert</a:t>
            </a:r>
          </a:p>
        </p:txBody>
      </p:sp>
      <p:grpSp>
        <p:nvGrpSpPr>
          <p:cNvPr id="2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8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22822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ean vs. Agile Supply Chain - Can You Have One Without the Other?">
            <a:extLst>
              <a:ext uri="{FF2B5EF4-FFF2-40B4-BE49-F238E27FC236}">
                <a16:creationId xmlns:a16="http://schemas.microsoft.com/office/drawing/2014/main" id="{AB0D9016-45D0-030D-ACC3-883F10FD2EE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364" y="-3893347"/>
            <a:ext cx="4300538" cy="107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Lean vs Agile: Which Methodology is the Right Approach for You?">
            <a:extLst>
              <a:ext uri="{FF2B5EF4-FFF2-40B4-BE49-F238E27FC236}">
                <a16:creationId xmlns:a16="http://schemas.microsoft.com/office/drawing/2014/main" id="{BF480573-421E-BB25-749E-8E784F051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8" y="792956"/>
            <a:ext cx="6590110" cy="527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47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reate a Kanban board and go Agile in an instant | Bigger Impact">
            <a:extLst>
              <a:ext uri="{FF2B5EF4-FFF2-40B4-BE49-F238E27FC236}">
                <a16:creationId xmlns:a16="http://schemas.microsoft.com/office/drawing/2014/main" id="{51E4BAC5-BD11-7AB0-B16A-423C906BAF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77" y="-19086"/>
            <a:ext cx="9269046" cy="68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123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7" name="Freeform: Shape 1434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9" name="Freeform: Shape 1434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5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352" name="Freeform: Shape 1435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3" name="Freeform: Shape 1435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4" name="Freeform: Shape 1435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5" name="Freeform: Shape 1435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6" name="Freeform: Shape 1435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7" name="Freeform: Shape 1435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8" name="Freeform: Shape 1435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36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361" name="Freeform: Shape 1436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6" name="Freeform: Shape 1436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7" name="Freeform: Shape 1436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4369" name="Rectangle 1436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1" name="Rectangle 1437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3" name="Rectangle 1437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le scrum dans la serie Silicon Valley | Scrum, Silicon valley, Valley">
            <a:extLst>
              <a:ext uri="{FF2B5EF4-FFF2-40B4-BE49-F238E27FC236}">
                <a16:creationId xmlns:a16="http://schemas.microsoft.com/office/drawing/2014/main" id="{74021796-34AA-9EBB-50A4-E76BC76235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040"/>
          <a:stretch/>
        </p:blipFill>
        <p:spPr bwMode="auto">
          <a:xfrm>
            <a:off x="-8447" y="258147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75" name="Group 14374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437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4378" name="Freeform: Shape 1437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79" name="Freeform: Shape 1437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0" name="Freeform: Shape 1437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1" name="Freeform: Shape 1438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2" name="Freeform: Shape 1438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3" name="Freeform: Shape 1438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4" name="Freeform: Shape 1438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77" name="Freeform: Shape 1437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38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388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4389" name="Freeform: Shape 1438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0" name="Freeform: Shape 1438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9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4402" name="Freeform: Shape 1440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3" name="Freeform: Shape 1440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4" name="Freeform: Shape 1440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5" name="Freeform: Shape 1440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6" name="Freeform: Shape 1440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6" name="Freeform: Shape 1439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7" name="Freeform: Shape 1439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51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gile Versus Waterfall: Which Method for Building Cloud Solutions? | Neural  Impact | The Neuroscience of Emotional Engagement">
            <a:extLst>
              <a:ext uri="{FF2B5EF4-FFF2-40B4-BE49-F238E27FC236}">
                <a16:creationId xmlns:a16="http://schemas.microsoft.com/office/drawing/2014/main" id="{0435D39D-3D7A-344F-E7F7-38820A8A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2943"/>
            <a:ext cx="12192000" cy="522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443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Kanban Core Practices">
            <a:extLst>
              <a:ext uri="{FF2B5EF4-FFF2-40B4-BE49-F238E27FC236}">
                <a16:creationId xmlns:a16="http://schemas.microsoft.com/office/drawing/2014/main" id="{6B1AD9BC-1170-C66D-3EDD-A744BDF4DE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35" y="-15599"/>
            <a:ext cx="9077530" cy="688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3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What is the difference between Kanban and Scrum, w... - Atlassian Community">
            <a:extLst>
              <a:ext uri="{FF2B5EF4-FFF2-40B4-BE49-F238E27FC236}">
                <a16:creationId xmlns:a16="http://schemas.microsoft.com/office/drawing/2014/main" id="{1FDDDB7C-5224-80F7-6FC0-908EDFA6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012" y="0"/>
            <a:ext cx="81819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73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6E45D68-7C6A-BD64-E133-5ADD956D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17410" name="Picture 2" descr="Agile Development: Scrumban | kevcodez - Developer Blog">
            <a:extLst>
              <a:ext uri="{FF2B5EF4-FFF2-40B4-BE49-F238E27FC236}">
                <a16:creationId xmlns:a16="http://schemas.microsoft.com/office/drawing/2014/main" id="{F28909C4-9D90-7C36-6404-F125D19151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790" y="0"/>
            <a:ext cx="10410420" cy="735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678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9" name="Rectangle 1843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441" name="Freeform: Shape 1844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443" name="Freeform: Shape 1844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8445" name="Freeform: Shape 1844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44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448" name="Freeform: Shape 1844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49" name="Freeform: Shape 1844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0" name="Freeform: Shape 1844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1" name="Freeform: Shape 1845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2" name="Freeform: Shape 1845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3" name="Freeform: Shape 1845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4" name="Freeform: Shape 1845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45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8457" name="Freeform: Shape 1845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8" name="Freeform: Shape 1845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59" name="Freeform: Shape 1845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0" name="Freeform: Shape 1845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1" name="Freeform: Shape 1846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2" name="Freeform: Shape 1846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63" name="Freeform: Shape 1846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8465" name="Rectangle 1846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8467" name="Rectangle 1846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8434" name="Picture 2" descr="What is Scrumban? - How It Differs from Scrum &amp; Kanban | Simplilearn">
            <a:extLst>
              <a:ext uri="{FF2B5EF4-FFF2-40B4-BE49-F238E27FC236}">
                <a16:creationId xmlns:a16="http://schemas.microsoft.com/office/drawing/2014/main" id="{F0089ABC-6747-6C5E-5F4E-AF5078D9A7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69" name="Rectangle 18468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71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472" name="Freeform: Shape 18471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3" name="Freeform: Shape 18472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4" name="Freeform: Shape 18473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5" name="Freeform: Shape 18474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6" name="Freeform: Shape 18475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7" name="Freeform: Shape 18476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78" name="Freeform: Shape 18477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8480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8481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8483" name="Freeform: Shape 18482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4" name="Freeform: Shape 18483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5" name="Freeform: Shape 18484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6" name="Freeform: Shape 18485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7" name="Freeform: Shape 18486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8" name="Freeform: Shape 18487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89" name="Freeform: Shape 18488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8482" name="Freeform: Shape 18481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052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69" name="Rectangle 1236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71" name="Rectangle 1237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373" name="Rectangle 1237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Jira | Ügy- és projektkövető szoftver | Atlassian">
            <a:extLst>
              <a:ext uri="{FF2B5EF4-FFF2-40B4-BE49-F238E27FC236}">
                <a16:creationId xmlns:a16="http://schemas.microsoft.com/office/drawing/2014/main" id="{DB7CBFC7-4DFB-BE1E-1AD6-DBD28DDC32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3" r="-1" b="-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37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376" name="Freeform: Shape 1237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7" name="Freeform: Shape 1237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8" name="Freeform: Shape 1237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79" name="Freeform: Shape 1237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0" name="Freeform: Shape 1237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1" name="Freeform: Shape 1238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82" name="Freeform: Shape 1238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238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238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2387" name="Freeform: Shape 1238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8" name="Freeform: Shape 1238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89" name="Freeform: Shape 1238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0" name="Freeform: Shape 1238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1" name="Freeform: Shape 1239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2" name="Freeform: Shape 1239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93" name="Freeform: Shape 1239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386" name="Freeform: Shape 1238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9001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2" name="Rectangle 2054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44" name="Freeform: Shape 2054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546" name="Freeform: Shape 2054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0548" name="Freeform: Shape 2054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55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551" name="Freeform: Shape 2055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2" name="Freeform: Shape 2055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3" name="Freeform: Shape 2055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4" name="Freeform: Shape 2055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5" name="Freeform: Shape 2055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6" name="Freeform: Shape 2055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57" name="Freeform: Shape 2055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055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0560" name="Freeform: Shape 2055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1" name="Freeform: Shape 2056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2" name="Freeform: Shape 2056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3" name="Freeform: Shape 2056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4" name="Freeform: Shape 2056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5" name="Freeform: Shape 2056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66" name="Freeform: Shape 2056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0568" name="Rectangle 20567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70" name="Rectangle 20569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0572" name="Rectangle 20571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4" name="Picture 4" descr="How to Nail Your User Stories">
            <a:extLst>
              <a:ext uri="{FF2B5EF4-FFF2-40B4-BE49-F238E27FC236}">
                <a16:creationId xmlns:a16="http://schemas.microsoft.com/office/drawing/2014/main" id="{DEEB7EFD-7DF5-812F-55B5-8BE6A5A88F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4" name="Group 20573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0575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0577" name="Freeform: Shape 20576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8" name="Freeform: Shape 20577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79" name="Freeform: Shape 20578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0" name="Freeform: Shape 20579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1" name="Freeform: Shape 20580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2" name="Freeform: Shape 20581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83" name="Freeform: Shape 20582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576" name="Freeform: Shape 20575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0585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0587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0588" name="Freeform: Shape 20587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89" name="Freeform: Shape 20588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590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20601" name="Freeform: Shape 20600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2" name="Freeform: Shape 20601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3" name="Freeform: Shape 20602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4" name="Freeform: Shape 20603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05" name="Freeform: Shape 20604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0591" name="Freeform: Shape 20590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2" name="Freeform: Shape 20591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3" name="Freeform: Shape 20592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4" name="Freeform: Shape 20593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5" name="Freeform: Shape 20594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6" name="Freeform: Shape 20595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7" name="Freeform: Shape 20596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8" name="Freeform: Shape 20597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9" name="Freeform: Shape 20598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0" name="Freeform: Shape 20599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8837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4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vízesés modell hatékony alkalmazása? | Szinergia Blog">
            <a:extLst>
              <a:ext uri="{FF2B5EF4-FFF2-40B4-BE49-F238E27FC236}">
                <a16:creationId xmlns:a16="http://schemas.microsoft.com/office/drawing/2014/main" id="{528BB1D1-FB85-3FE3-5AE6-B9FBEDDA7E0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38" r="-1" b="27090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449E267-80EA-5519-D823-07998EA6E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7508" y="5147426"/>
            <a:ext cx="7916960" cy="83816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Vízesés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Modell</a:t>
            </a:r>
          </a:p>
        </p:txBody>
      </p:sp>
      <p:grpSp>
        <p:nvGrpSpPr>
          <p:cNvPr id="1063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72" name="Group 1071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23216" y="3924272"/>
            <a:ext cx="118872" cy="118872"/>
            <a:chOff x="1175347" y="3733800"/>
            <a:chExt cx="118872" cy="118872"/>
          </a:xfrm>
        </p:grpSpPr>
        <p:cxnSp>
          <p:nvCxnSpPr>
            <p:cNvPr id="1073" name="Straight Connector 1072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74" name="Straight Connector 1073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6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77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79" name="Freeform: Shape 1078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0" name="Freeform: Shape 1079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1" name="Freeform: Shape 1080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2" name="Freeform: Shape 1081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3" name="Freeform: Shape 1082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4" name="Freeform: Shape 1083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5" name="Freeform: Shape 1084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4409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3" name="Rectangle 1946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465" name="Freeform: Shape 1946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467" name="Freeform: Shape 1946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9469" name="Freeform: Shape 1946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47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472" name="Freeform: Shape 1947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3" name="Freeform: Shape 1947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4" name="Freeform: Shape 1947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5" name="Freeform: Shape 1947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6" name="Freeform: Shape 1947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7" name="Freeform: Shape 1947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78" name="Freeform: Shape 1947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48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9481" name="Freeform: Shape 1948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2" name="Freeform: Shape 1948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3" name="Freeform: Shape 1948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4" name="Freeform: Shape 1948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5" name="Freeform: Shape 1948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6" name="Freeform: Shape 1948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87" name="Freeform: Shape 1948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9489" name="Rectangle 1948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9491" name="Rectangle 1949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9493" name="Top left">
            <a:extLst>
              <a:ext uri="{FF2B5EF4-FFF2-40B4-BE49-F238E27FC236}">
                <a16:creationId xmlns:a16="http://schemas.microsoft.com/office/drawing/2014/main" id="{3DF7CE3A-5BDC-4E10-9388-4C79AC102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494" name="Freeform: Shape 19493">
              <a:extLst>
                <a:ext uri="{FF2B5EF4-FFF2-40B4-BE49-F238E27FC236}">
                  <a16:creationId xmlns:a16="http://schemas.microsoft.com/office/drawing/2014/main" id="{27EE8754-F2D6-4612-9200-7AFC134C92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495" name="Freeform: Shape 19494">
              <a:extLst>
                <a:ext uri="{FF2B5EF4-FFF2-40B4-BE49-F238E27FC236}">
                  <a16:creationId xmlns:a16="http://schemas.microsoft.com/office/drawing/2014/main" id="{241339C3-F988-4CF6-BDF8-4BA05CB8D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6" name="Freeform: Shape 19495">
              <a:extLst>
                <a:ext uri="{FF2B5EF4-FFF2-40B4-BE49-F238E27FC236}">
                  <a16:creationId xmlns:a16="http://schemas.microsoft.com/office/drawing/2014/main" id="{08138096-B969-482E-A58F-BD9CB0BB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7" name="Freeform: Shape 19496">
              <a:extLst>
                <a:ext uri="{FF2B5EF4-FFF2-40B4-BE49-F238E27FC236}">
                  <a16:creationId xmlns:a16="http://schemas.microsoft.com/office/drawing/2014/main" id="{0FC54DBC-FFE9-4D1A-A444-F4C7E392D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8" name="Freeform: Shape 19497">
              <a:extLst>
                <a:ext uri="{FF2B5EF4-FFF2-40B4-BE49-F238E27FC236}">
                  <a16:creationId xmlns:a16="http://schemas.microsoft.com/office/drawing/2014/main" id="{6829F8B6-CF1D-4661-853E-7075100EA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99" name="Freeform: Shape 19498">
              <a:extLst>
                <a:ext uri="{FF2B5EF4-FFF2-40B4-BE49-F238E27FC236}">
                  <a16:creationId xmlns:a16="http://schemas.microsoft.com/office/drawing/2014/main" id="{7854BC5D-2232-41F5-98C2-3AC5EBFB8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0" name="Freeform: Shape 19499">
              <a:extLst>
                <a:ext uri="{FF2B5EF4-FFF2-40B4-BE49-F238E27FC236}">
                  <a16:creationId xmlns:a16="http://schemas.microsoft.com/office/drawing/2014/main" id="{C8892BEF-2479-47E3-BB9B-50C3BEEC5C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01" name="Freeform: Shape 19500">
              <a:extLst>
                <a:ext uri="{FF2B5EF4-FFF2-40B4-BE49-F238E27FC236}">
                  <a16:creationId xmlns:a16="http://schemas.microsoft.com/office/drawing/2014/main" id="{2A44A0DB-BE5F-4000-9544-5623F83A1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503" name="Cross">
            <a:extLst>
              <a:ext uri="{FF2B5EF4-FFF2-40B4-BE49-F238E27FC236}">
                <a16:creationId xmlns:a16="http://schemas.microsoft.com/office/drawing/2014/main" id="{B270D064-4AA8-4476-8B01-32F8176A4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19504" name="Straight Connector 19503">
              <a:extLst>
                <a:ext uri="{FF2B5EF4-FFF2-40B4-BE49-F238E27FC236}">
                  <a16:creationId xmlns:a16="http://schemas.microsoft.com/office/drawing/2014/main" id="{3A8100D3-125D-4F8C-83B8-B5898B6F4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05" name="Straight Connector 19504">
              <a:extLst>
                <a:ext uri="{FF2B5EF4-FFF2-40B4-BE49-F238E27FC236}">
                  <a16:creationId xmlns:a16="http://schemas.microsoft.com/office/drawing/2014/main" id="{4A2153A7-5195-4EFC-B16A-D5758F9674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9507" name="Bottom Right">
            <a:extLst>
              <a:ext uri="{FF2B5EF4-FFF2-40B4-BE49-F238E27FC236}">
                <a16:creationId xmlns:a16="http://schemas.microsoft.com/office/drawing/2014/main" id="{AB6237A3-9D32-467E-AA5A-14D052593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19508" name="Freeform: Shape 19507">
              <a:extLst>
                <a:ext uri="{FF2B5EF4-FFF2-40B4-BE49-F238E27FC236}">
                  <a16:creationId xmlns:a16="http://schemas.microsoft.com/office/drawing/2014/main" id="{3F057400-8420-478E-8A2F-B58D45E0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19509" name="Graphic 157">
              <a:extLst>
                <a:ext uri="{FF2B5EF4-FFF2-40B4-BE49-F238E27FC236}">
                  <a16:creationId xmlns:a16="http://schemas.microsoft.com/office/drawing/2014/main" id="{CC012467-B7B8-440A-8DAB-5EFF70FA5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9511" name="Freeform: Shape 19510">
                <a:extLst>
                  <a:ext uri="{FF2B5EF4-FFF2-40B4-BE49-F238E27FC236}">
                    <a16:creationId xmlns:a16="http://schemas.microsoft.com/office/drawing/2014/main" id="{00F8C8E4-FB02-4F5D-9DC9-A062442E46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2" name="Freeform: Shape 19511">
                <a:extLst>
                  <a:ext uri="{FF2B5EF4-FFF2-40B4-BE49-F238E27FC236}">
                    <a16:creationId xmlns:a16="http://schemas.microsoft.com/office/drawing/2014/main" id="{8A40D7C3-FA31-4AF6-AD75-E54BF48E96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3" name="Freeform: Shape 19512">
                <a:extLst>
                  <a:ext uri="{FF2B5EF4-FFF2-40B4-BE49-F238E27FC236}">
                    <a16:creationId xmlns:a16="http://schemas.microsoft.com/office/drawing/2014/main" id="{B128BB2D-104A-4CDF-8D53-D83ACBC85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4" name="Freeform: Shape 19513">
                <a:extLst>
                  <a:ext uri="{FF2B5EF4-FFF2-40B4-BE49-F238E27FC236}">
                    <a16:creationId xmlns:a16="http://schemas.microsoft.com/office/drawing/2014/main" id="{EA3CCEA3-9A1A-408D-9344-64347FAFAE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5" name="Freeform: Shape 19514">
                <a:extLst>
                  <a:ext uri="{FF2B5EF4-FFF2-40B4-BE49-F238E27FC236}">
                    <a16:creationId xmlns:a16="http://schemas.microsoft.com/office/drawing/2014/main" id="{7C8F56CD-A9BE-4A11-90D6-A0C38552E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6" name="Freeform: Shape 19515">
                <a:extLst>
                  <a:ext uri="{FF2B5EF4-FFF2-40B4-BE49-F238E27FC236}">
                    <a16:creationId xmlns:a16="http://schemas.microsoft.com/office/drawing/2014/main" id="{20152681-AFB0-428A-B6D0-BC183F8C4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17" name="Freeform: Shape 19516">
                <a:extLst>
                  <a:ext uri="{FF2B5EF4-FFF2-40B4-BE49-F238E27FC236}">
                    <a16:creationId xmlns:a16="http://schemas.microsoft.com/office/drawing/2014/main" id="{3AD8FD39-79C9-4EA7-A00A-CDA13E009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9510" name="Freeform: Shape 19509">
              <a:extLst>
                <a:ext uri="{FF2B5EF4-FFF2-40B4-BE49-F238E27FC236}">
                  <a16:creationId xmlns:a16="http://schemas.microsoft.com/office/drawing/2014/main" id="{9A2652E6-AEC0-4A6E-9E79-B09605219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9460" name="Picture 4" descr="Stories, initiatives, and epics in Agile - BigPicture">
            <a:extLst>
              <a:ext uri="{FF2B5EF4-FFF2-40B4-BE49-F238E27FC236}">
                <a16:creationId xmlns:a16="http://schemas.microsoft.com/office/drawing/2014/main" id="{90272036-C123-20C3-67F1-CA8974BB890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202" y="-11558"/>
            <a:ext cx="8534713" cy="6869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542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Theme, Epic, Story, Task » Scrum &amp; Kanban">
            <a:extLst>
              <a:ext uri="{FF2B5EF4-FFF2-40B4-BE49-F238E27FC236}">
                <a16:creationId xmlns:a16="http://schemas.microsoft.com/office/drawing/2014/main" id="{CF7427A6-CC07-9B4D-6A12-3DFC61B220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15" y="0"/>
            <a:ext cx="112365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49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7" name="Rectangle 2253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39" name="Freeform: Shape 2253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541" name="Freeform: Shape 2254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2543" name="Freeform: Shape 2254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254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2546" name="Freeform: Shape 2254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7" name="Freeform: Shape 2254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8" name="Freeform: Shape 2254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49" name="Freeform: Shape 2254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0" name="Freeform: Shape 2254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1" name="Freeform: Shape 2255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2" name="Freeform: Shape 2255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255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2555" name="Freeform: Shape 2255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6" name="Freeform: Shape 2255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7" name="Freeform: Shape 2255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8" name="Freeform: Shape 2255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59" name="Freeform: Shape 2255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0" name="Freeform: Shape 2255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61" name="Freeform: Shape 2256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2563" name="Rectangle 22562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65" name="Rectangle 22564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2567" name="Rectangle 22566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2" name="Picture 4" descr="Best And Worst Package Holiday Providers - Which?">
            <a:extLst>
              <a:ext uri="{FF2B5EF4-FFF2-40B4-BE49-F238E27FC236}">
                <a16:creationId xmlns:a16="http://schemas.microsoft.com/office/drawing/2014/main" id="{840D4175-0C5A-6CC0-7F8F-61269AF8498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" r="6896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569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22570" name="Freeform: Shape 22569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1" name="Freeform: Shape 22570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2" name="Freeform: Shape 22571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3" name="Freeform: Shape 22572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4" name="Freeform: Shape 22573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575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22588" name="Freeform: Shape 22587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89" name="Freeform: Shape 22588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0" name="Freeform: Shape 22589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1" name="Freeform: Shape 22590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2" name="Freeform: Shape 22591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3" name="Freeform: Shape 22592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576" name="Freeform: Shape 22575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7" name="Freeform: Shape 22576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8" name="Freeform: Shape 22577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79" name="Freeform: Shape 22578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0" name="Freeform: Shape 22579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1" name="Freeform: Shape 22580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2" name="Freeform: Shape 22581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3" name="Freeform: Shape 22582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4" name="Freeform: Shape 22583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5" name="Freeform: Shape 22584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6" name="Freeform: Shape 22585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87" name="Freeform: Shape 22586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595" name="Group 22594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2596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2598" name="Freeform: Shape 22597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99" name="Freeform: Shape 22598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0" name="Freeform: Shape 22599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1" name="Freeform: Shape 22600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2" name="Freeform: Shape 22601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3" name="Freeform: Shape 22602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04" name="Freeform: Shape 22603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2597" name="Freeform: Shape 22596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6042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2355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61" name="Freeform: Shape 2356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563" name="Freeform: Shape 2356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23565" name="Freeform: Shape 2356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56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3568" name="Freeform: Shape 2356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69" name="Freeform: Shape 2356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0" name="Freeform: Shape 2356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1" name="Freeform: Shape 2357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2" name="Freeform: Shape 2357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3" name="Freeform: Shape 2357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4" name="Freeform: Shape 2357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357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3577" name="Freeform: Shape 2357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8" name="Freeform: Shape 2357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79" name="Freeform: Shape 2357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0" name="Freeform: Shape 2357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1" name="Freeform: Shape 2358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2" name="Freeform: Shape 2358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83" name="Freeform: Shape 2358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23585" name="Rectangle 2358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87" name="Rectangle 2358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3589" name="Rectangle 2358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Lego4Scrum workshop – Coderclass – profielklas Metis Montessori Lyceum">
            <a:extLst>
              <a:ext uri="{FF2B5EF4-FFF2-40B4-BE49-F238E27FC236}">
                <a16:creationId xmlns:a16="http://schemas.microsoft.com/office/drawing/2014/main" id="{FE37C21A-FB94-748C-9A96-2C1CC37CEF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591" name="Group 23590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359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3594" name="Freeform: Shape 2359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5" name="Freeform: Shape 2359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6" name="Freeform: Shape 2359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7" name="Freeform: Shape 2359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8" name="Freeform: Shape 2359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99" name="Freeform: Shape 2359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00" name="Freeform: Shape 2359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593" name="Freeform: Shape 2359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60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3604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23605" name="Freeform: Shape 2360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6" name="Freeform: Shape 2360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360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23618" name="Freeform: Shape 2361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19" name="Freeform: Shape 2361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0" name="Freeform: Shape 2361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1" name="Freeform: Shape 2362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22" name="Freeform: Shape 2362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608" name="Freeform: Shape 2360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09" name="Freeform: Shape 2360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0" name="Freeform: Shape 2360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1" name="Freeform: Shape 2361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2" name="Freeform: Shape 2361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3" name="Freeform: Shape 2361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4" name="Freeform: Shape 2361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5" name="Freeform: Shape 2361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6" name="Freeform: Shape 2361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17" name="Freeform: Shape 2361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5861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7" name="Rectangle 625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59" name="Freeform: Shape 625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61" name="Freeform: Shape 626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263" name="Freeform: Shape 626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26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266" name="Freeform: Shape 626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7" name="Freeform: Shape 626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8" name="Freeform: Shape 626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9" name="Freeform: Shape 626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0" name="Freeform: Shape 626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1" name="Freeform: Shape 627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2" name="Freeform: Shape 627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7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275" name="Freeform: Shape 627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6" name="Freeform: Shape 627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7" name="Freeform: Shape 627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8" name="Freeform: Shape 627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9" name="Freeform: Shape 627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0" name="Freeform: Shape 627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1" name="Freeform: Shape 628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283" name="Rectangle 628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285" name="Rectangle 628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6146" name="Picture 2" descr="What is Scrum? | The Agile Journey with PM-Partners">
            <a:extLst>
              <a:ext uri="{FF2B5EF4-FFF2-40B4-BE49-F238E27FC236}">
                <a16:creationId xmlns:a16="http://schemas.microsoft.com/office/drawing/2014/main" id="{106658D1-7162-AAD2-7A5B-BE0B10614A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6" r="1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87" name="Rectangle 628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89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290" name="Freeform: Shape 628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1" name="Freeform: Shape 629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2" name="Freeform: Shape 629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3" name="Freeform: Shape 629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4" name="Freeform: Shape 629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5" name="Freeform: Shape 629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6" name="Freeform: Shape 629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298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29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301" name="Freeform: Shape 630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2" name="Freeform: Shape 630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3" name="Freeform: Shape 630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4" name="Freeform: Shape 630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5" name="Freeform: Shape 630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6" name="Freeform: Shape 630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07" name="Freeform: Shape 630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00" name="Freeform: Shape 629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6950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7" name="Freeform: Shape 103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4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57" name="Rectangle 105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quality - accountabilities in Scrum | Scrum.org">
            <a:extLst>
              <a:ext uri="{FF2B5EF4-FFF2-40B4-BE49-F238E27FC236}">
                <a16:creationId xmlns:a16="http://schemas.microsoft.com/office/drawing/2014/main" id="{316245EE-BB44-FB51-D776-2030CC4E07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0" r="-1" b="512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6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66" name="Freeform: Shape 106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7" name="Freeform: Shape 106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8" name="Freeform: Shape 106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7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076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7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090" name="Freeform: Shape 108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1" name="Freeform: Shape 109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2" name="Freeform: Shape 109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3" name="Freeform: Shape 109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4" name="Freeform: Shape 109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8452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roduct Owner - Role And Responsibilities">
            <a:extLst>
              <a:ext uri="{FF2B5EF4-FFF2-40B4-BE49-F238E27FC236}">
                <a16:creationId xmlns:a16="http://schemas.microsoft.com/office/drawing/2014/main" id="{CAF8AD20-513A-4351-D214-0E9CF1FA66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094" y="0"/>
            <a:ext cx="9111811" cy="6869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9900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83" name="Freeform: Shape 308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8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088" name="Freeform: Shape 308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9" name="Freeform: Shape 308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0" name="Freeform: Shape 308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3" name="Freeform: Shape 309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4" name="Freeform: Shape 309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09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097" name="Freeform: Shape 309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8" name="Freeform: Shape 309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9" name="Freeform: Shape 309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0" name="Freeform: Shape 309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1" name="Freeform: Shape 310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2" name="Freeform: Shape 310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105" name="Rectangle 310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07" name="Rectangle 310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6 Must Have Skills to Become a Notable Scrum Master | Nutcache">
            <a:extLst>
              <a:ext uri="{FF2B5EF4-FFF2-40B4-BE49-F238E27FC236}">
                <a16:creationId xmlns:a16="http://schemas.microsoft.com/office/drawing/2014/main" id="{624ADC19-4085-A507-658F-DCCA0FE23F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9" r="11494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11" name="Group 3110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11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14" name="Freeform: Shape 311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5" name="Freeform: Shape 311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6" name="Freeform: Shape 311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7" name="Freeform: Shape 311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8" name="Freeform: Shape 311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9" name="Freeform: Shape 311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0" name="Freeform: Shape 311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13" name="Freeform: Shape 311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2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24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125" name="Freeform: Shape 312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6" name="Freeform: Shape 312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2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3138" name="Freeform: Shape 313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9" name="Freeform: Shape 313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0" name="Freeform: Shape 313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1" name="Freeform: Shape 314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2" name="Freeform: Shape 314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28" name="Freeform: Shape 312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9" name="Freeform: Shape 312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0" name="Freeform: Shape 312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1" name="Freeform: Shape 313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2" name="Freeform: Shape 313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3" name="Freeform: Shape 313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4" name="Freeform: Shape 313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5" name="Freeform: Shape 313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6" name="Freeform: Shape 313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7" name="Freeform: Shape 313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45094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A46D6FA-8C4F-8689-77D0-ED7259EC1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4098" name="Picture 2" descr="Scrum Roles #1 Development Team | Let's Scrum it!">
            <a:extLst>
              <a:ext uri="{FF2B5EF4-FFF2-40B4-BE49-F238E27FC236}">
                <a16:creationId xmlns:a16="http://schemas.microsoft.com/office/drawing/2014/main" id="{43F3C15A-1634-CC6E-1ECF-C3DDC42532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65" y="338037"/>
            <a:ext cx="12204465" cy="615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523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15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6160" name="Freeform: Shape 615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1" name="Freeform: Shape 616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2" name="Freeform: Shape 616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3" name="Freeform: Shape 616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4" name="Freeform: Shape 616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5" name="Freeform: Shape 616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6" name="Freeform: Shape 616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616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6169" name="Freeform: Shape 616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0" name="Freeform: Shape 616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1" name="Freeform: Shape 617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2" name="Freeform: Shape 617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3" name="Freeform: Shape 617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4" name="Freeform: Shape 617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5" name="Freeform: Shape 617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6177" name="Rectangle 617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181" name="Rectangle 618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D160C41-0505-1712-FC13-E9DC9E3055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3" r="6375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183" name="Group 6182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618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6186" name="Freeform: Shape 618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7" name="Freeform: Shape 618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8" name="Freeform: Shape 618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9" name="Freeform: Shape 618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0" name="Freeform: Shape 618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1" name="Freeform: Shape 619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2" name="Freeform: Shape 619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185" name="Freeform: Shape 618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19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6196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6197" name="Freeform: Shape 619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8" name="Freeform: Shape 619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19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6210" name="Freeform: Shape 620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1" name="Freeform: Shape 621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2" name="Freeform: Shape 621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3" name="Freeform: Shape 621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4" name="Freeform: Shape 621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00" name="Freeform: Shape 619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1" name="Freeform: Shape 620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2" name="Freeform: Shape 620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3" name="Freeform: Shape 620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4" name="Freeform: Shape 620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5" name="Freeform: Shape 620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6" name="Freeform: Shape 620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7" name="Freeform: Shape 620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8" name="Freeform: Shape 620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9" name="Freeform: Shape 620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0564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8" name="Rectangle 3137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40" name="Freeform: Shape 3139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42" name="Freeform: Shape 3141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3144" name="Freeform: Shape 3143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146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3147" name="Freeform: Shape 3146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8" name="Freeform: Shape 3147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9" name="Freeform: Shape 3148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0" name="Freeform: Shape 3149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1" name="Freeform: Shape 3150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2" name="Freeform: Shape 3151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3" name="Freeform: Shape 3152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155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3156" name="Freeform: Shape 3155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7" name="Freeform: Shape 3156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8" name="Freeform: Shape 3157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9" name="Freeform: Shape 3158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0" name="Freeform: Shape 3159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1" name="Freeform: Shape 3160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2" name="Freeform: Shape 3161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164" name="Rectangle 3163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66" name="Rectangle 3165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168" name="Rectangle 3167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VIDS - Images - The 'V' MODEL OF SYSTEM DEVELOPMENT [Image 2 of 4]">
            <a:extLst>
              <a:ext uri="{FF2B5EF4-FFF2-40B4-BE49-F238E27FC236}">
                <a16:creationId xmlns:a16="http://schemas.microsoft.com/office/drawing/2014/main" id="{ACD03A33-BC82-605B-F1B0-D80E139FF5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70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3171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73" name="Freeform: Shape 3172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4" name="Freeform: Shape 3173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5" name="Freeform: Shape 3174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6" name="Freeform: Shape 3175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7" name="Freeform: Shape 3176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8" name="Freeform: Shape 3177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9" name="Freeform: Shape 3178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72" name="Freeform: Shape 3171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81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183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3184" name="Freeform: Shape 3183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5" name="Freeform: Shape 3184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186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3197" name="Freeform: Shape 3196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8" name="Freeform: Shape 3197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9" name="Freeform: Shape 3198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0" name="Freeform: Shape 3199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1" name="Freeform: Shape 3200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87" name="Freeform: Shape 3186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8" name="Freeform: Shape 3187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9" name="Freeform: Shape 3188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0" name="Freeform: Shape 3189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1" name="Freeform: Shape 3190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2" name="Freeform: Shape 3191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3" name="Freeform: Shape 3192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4" name="Freeform: Shape 3193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5" name="Freeform: Shape 3194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6" name="Freeform: Shape 3195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3D3157F6-8D12-4D91-62B8-F601C15E9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07500" y="5692355"/>
            <a:ext cx="7668336" cy="102119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 Modell</a:t>
            </a:r>
          </a:p>
        </p:txBody>
      </p:sp>
      <p:grpSp>
        <p:nvGrpSpPr>
          <p:cNvPr id="3203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3204" name="Straight Connector 3203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05" name="Straight Connector 3204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14122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7181" name="Freeform: Shape 7180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183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7184" name="Freeform: Shape 7183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5" name="Freeform: Shape 7184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6" name="Freeform: Shape 7185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7" name="Freeform: Shape 7186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8" name="Freeform: Shape 7187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9" name="Freeform: Shape 7188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0" name="Freeform: Shape 7189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7192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7193" name="Freeform: Shape 7192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4" name="Freeform: Shape 7193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5" name="Freeform: Shape 7194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6" name="Freeform: Shape 7195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8" name="Freeform: Shape 7197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9" name="Freeform: Shape 7198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7201" name="Rectangle 7200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03" name="Rectangle 7202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205" name="Rectangle 7204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Scrum Framework: Product Backlog vs Sprint Backlog - Netmind">
            <a:extLst>
              <a:ext uri="{FF2B5EF4-FFF2-40B4-BE49-F238E27FC236}">
                <a16:creationId xmlns:a16="http://schemas.microsoft.com/office/drawing/2014/main" id="{8C710E10-4AA8-6991-6DFD-A29BA719DF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35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07" name="Group 7206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7208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7210" name="Freeform: Shape 7209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1" name="Freeform: Shape 7210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2" name="Freeform: Shape 7211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3" name="Freeform: Shape 7212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4" name="Freeform: Shape 7213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5" name="Freeform: Shape 7214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6" name="Freeform: Shape 7215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09" name="Freeform: Shape 7208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218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7220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7221" name="Freeform: Shape 7220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2" name="Freeform: Shape 7221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223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7234" name="Freeform: Shape 7233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5" name="Freeform: Shape 7234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6" name="Freeform: Shape 7235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7" name="Freeform: Shape 7236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8" name="Freeform: Shape 7237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7224" name="Freeform: Shape 7223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5" name="Freeform: Shape 7224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6" name="Freeform: Shape 7225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7" name="Freeform: Shape 7226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8" name="Freeform: Shape 7227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9" name="Freeform: Shape 7228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0" name="Freeform: Shape 7229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1" name="Freeform: Shape 7230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2" name="Freeform: Shape 7231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3" name="Freeform: Shape 7232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90564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9" name="Rectangle 1331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321" name="Freeform: Shape 1332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323" name="Freeform: Shape 1332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325" name="Freeform: Shape 1332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32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3328" name="Freeform: Shape 1332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29" name="Freeform: Shape 1332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0" name="Freeform: Shape 1332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1" name="Freeform: Shape 1333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2" name="Freeform: Shape 1333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3" name="Freeform: Shape 1333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4" name="Freeform: Shape 1333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333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3337" name="Freeform: Shape 1333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8" name="Freeform: Shape 1333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39" name="Freeform: Shape 1333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0" name="Freeform: Shape 1333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1" name="Freeform: Shape 1334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2" name="Freeform: Shape 1334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43" name="Freeform: Shape 1334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3345" name="Rectangle 13344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347" name="Rectangle 13346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349" name="Rectangle 13348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User Story Definition Of Done (DOD) in Scrum | Medium">
            <a:extLst>
              <a:ext uri="{FF2B5EF4-FFF2-40B4-BE49-F238E27FC236}">
                <a16:creationId xmlns:a16="http://schemas.microsoft.com/office/drawing/2014/main" id="{59274149-203F-F744-BD7B-3780897E29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6752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351" name="Group 13350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3352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3354" name="Freeform: Shape 13353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5" name="Freeform: Shape 13354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6" name="Freeform: Shape 13355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7" name="Freeform: Shape 13356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8" name="Freeform: Shape 13357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59" name="Freeform: Shape 13358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60" name="Freeform: Shape 13359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53" name="Freeform: Shape 13352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362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364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3365" name="Freeform: Shape 13364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6" name="Freeform: Shape 13365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367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3378" name="Freeform: Shape 13377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79" name="Freeform: Shape 13378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0" name="Freeform: Shape 13379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1" name="Freeform: Shape 13380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82" name="Freeform: Shape 13381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3368" name="Freeform: Shape 13367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69" name="Freeform: Shape 13368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0" name="Freeform: Shape 13369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1" name="Freeform: Shape 13370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2" name="Freeform: Shape 13371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3" name="Freeform: Shape 13372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4" name="Freeform: Shape 13373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5" name="Freeform: Shape 13374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6" name="Freeform: Shape 13375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77" name="Freeform: Shape 13376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03409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01" name="Rectangle 523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302" name="Rectangle 523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5303" name="Top left">
            <a:extLst>
              <a:ext uri="{FF2B5EF4-FFF2-40B4-BE49-F238E27FC236}">
                <a16:creationId xmlns:a16="http://schemas.microsoft.com/office/drawing/2014/main" id="{30C2D420-03A9-4AB5-9C8A-784654664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5243" name="Freeform: Shape 5242">
              <a:extLst>
                <a:ext uri="{FF2B5EF4-FFF2-40B4-BE49-F238E27FC236}">
                  <a16:creationId xmlns:a16="http://schemas.microsoft.com/office/drawing/2014/main" id="{8ACABB24-F7CD-4FB6-ADC2-BA8B6090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5304" name="Freeform: Shape 5243">
              <a:extLst>
                <a:ext uri="{FF2B5EF4-FFF2-40B4-BE49-F238E27FC236}">
                  <a16:creationId xmlns:a16="http://schemas.microsoft.com/office/drawing/2014/main" id="{F63CD70C-B739-42A7-9846-79FB2804E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5" name="Freeform: Shape 5244">
              <a:extLst>
                <a:ext uri="{FF2B5EF4-FFF2-40B4-BE49-F238E27FC236}">
                  <a16:creationId xmlns:a16="http://schemas.microsoft.com/office/drawing/2014/main" id="{C0BC00AE-5BBE-4063-8F83-D4A141B48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6" name="Freeform: Shape 5245">
              <a:extLst>
                <a:ext uri="{FF2B5EF4-FFF2-40B4-BE49-F238E27FC236}">
                  <a16:creationId xmlns:a16="http://schemas.microsoft.com/office/drawing/2014/main" id="{3EECB1B8-9A34-47D7-B4F5-0D8B80D861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7" name="Freeform: Shape 5246">
              <a:extLst>
                <a:ext uri="{FF2B5EF4-FFF2-40B4-BE49-F238E27FC236}">
                  <a16:creationId xmlns:a16="http://schemas.microsoft.com/office/drawing/2014/main" id="{DCDCDB07-106E-4AD6-8CD4-927831694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8" name="Freeform: Shape 5247">
              <a:extLst>
                <a:ext uri="{FF2B5EF4-FFF2-40B4-BE49-F238E27FC236}">
                  <a16:creationId xmlns:a16="http://schemas.microsoft.com/office/drawing/2014/main" id="{7283BD4B-51FB-4643-A52C-2E4111966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9" name="Freeform: Shape 5248">
              <a:extLst>
                <a:ext uri="{FF2B5EF4-FFF2-40B4-BE49-F238E27FC236}">
                  <a16:creationId xmlns:a16="http://schemas.microsoft.com/office/drawing/2014/main" id="{5F1AD6CE-5252-4F04-9CA4-6B5B26CB7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0" name="Freeform: Shape 5249">
              <a:extLst>
                <a:ext uri="{FF2B5EF4-FFF2-40B4-BE49-F238E27FC236}">
                  <a16:creationId xmlns:a16="http://schemas.microsoft.com/office/drawing/2014/main" id="{6FBA2D29-8DB1-44B7-8310-7FA36270A4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418B73F1-6D14-1F1E-B1F2-95FABB7B12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87" y="752902"/>
            <a:ext cx="12082177" cy="5044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52" name="Bottom Right">
            <a:extLst>
              <a:ext uri="{FF2B5EF4-FFF2-40B4-BE49-F238E27FC236}">
                <a16:creationId xmlns:a16="http://schemas.microsoft.com/office/drawing/2014/main" id="{B1974323-6061-403E-B0D1-A73F28375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311" name="Freeform: Shape 5252">
              <a:extLst>
                <a:ext uri="{FF2B5EF4-FFF2-40B4-BE49-F238E27FC236}">
                  <a16:creationId xmlns:a16="http://schemas.microsoft.com/office/drawing/2014/main" id="{8361968C-F531-4231-BBDC-3415177EA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312" name="Graphic 157">
              <a:extLst>
                <a:ext uri="{FF2B5EF4-FFF2-40B4-BE49-F238E27FC236}">
                  <a16:creationId xmlns:a16="http://schemas.microsoft.com/office/drawing/2014/main" id="{E72294A1-7036-4100-8596-574E6EEB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313" name="Freeform: Shape 5255">
                <a:extLst>
                  <a:ext uri="{FF2B5EF4-FFF2-40B4-BE49-F238E27FC236}">
                    <a16:creationId xmlns:a16="http://schemas.microsoft.com/office/drawing/2014/main" id="{BEDBF857-3C89-44F9-9C0D-B5439C63D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4" name="Freeform: Shape 5256">
                <a:extLst>
                  <a:ext uri="{FF2B5EF4-FFF2-40B4-BE49-F238E27FC236}">
                    <a16:creationId xmlns:a16="http://schemas.microsoft.com/office/drawing/2014/main" id="{3F3B354C-0CC2-421F-89E2-6AA4EB15CF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5" name="Freeform: Shape 5257">
                <a:extLst>
                  <a:ext uri="{FF2B5EF4-FFF2-40B4-BE49-F238E27FC236}">
                    <a16:creationId xmlns:a16="http://schemas.microsoft.com/office/drawing/2014/main" id="{0AB573DB-6079-4DBA-A027-A37A6FB6E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6" name="Freeform: Shape 5258">
                <a:extLst>
                  <a:ext uri="{FF2B5EF4-FFF2-40B4-BE49-F238E27FC236}">
                    <a16:creationId xmlns:a16="http://schemas.microsoft.com/office/drawing/2014/main" id="{BCBCC42A-F810-45E8-A0E4-7659F0B3E7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7" name="Freeform: Shape 5259">
                <a:extLst>
                  <a:ext uri="{FF2B5EF4-FFF2-40B4-BE49-F238E27FC236}">
                    <a16:creationId xmlns:a16="http://schemas.microsoft.com/office/drawing/2014/main" id="{772F30E3-9A21-43C2-97B8-2209BE7DC5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1" name="Freeform: Shape 5260">
                <a:extLst>
                  <a:ext uri="{FF2B5EF4-FFF2-40B4-BE49-F238E27FC236}">
                    <a16:creationId xmlns:a16="http://schemas.microsoft.com/office/drawing/2014/main" id="{A2E54461-65B3-4F28-9F39-F68AE0C7E0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8" name="Freeform: Shape 5261">
                <a:extLst>
                  <a:ext uri="{FF2B5EF4-FFF2-40B4-BE49-F238E27FC236}">
                    <a16:creationId xmlns:a16="http://schemas.microsoft.com/office/drawing/2014/main" id="{542231B2-F2ED-49B7-A9A1-60A0C3A31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319" name="Freeform: Shape 5254">
              <a:extLst>
                <a:ext uri="{FF2B5EF4-FFF2-40B4-BE49-F238E27FC236}">
                  <a16:creationId xmlns:a16="http://schemas.microsoft.com/office/drawing/2014/main" id="{7A628F82-CF87-44D1-A6D8-8C000BFE6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74594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crum Fundamentals: What is Scrum Planning? [Infographic]">
            <a:extLst>
              <a:ext uri="{FF2B5EF4-FFF2-40B4-BE49-F238E27FC236}">
                <a16:creationId xmlns:a16="http://schemas.microsoft.com/office/drawing/2014/main" id="{0750D9E1-1DDE-A780-B2DC-687AB4D907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23" y="234474"/>
            <a:ext cx="10378154" cy="638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72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3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232" name="Freeform: Shape 92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3" name="Freeform: Shape 92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4" name="Freeform: Shape 92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5" name="Freeform: Shape 92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4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241" name="Freeform: Shape 92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2" name="Freeform: Shape 92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3" name="Freeform: Shape 92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4" name="Freeform: Shape 92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5" name="Freeform: Shape 92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6" name="Freeform: Shape 92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7" name="Freeform: Shape 92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249" name="Rectangle 924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51" name="Rectangle 925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9218" name="Picture 2" descr="The Sprint Infographic AgileGenesis, 41% OFF | fsdindia.org">
            <a:extLst>
              <a:ext uri="{FF2B5EF4-FFF2-40B4-BE49-F238E27FC236}">
                <a16:creationId xmlns:a16="http://schemas.microsoft.com/office/drawing/2014/main" id="{01B234EE-867E-8F0E-D6CD-915DA7514D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" r="606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53" name="Rectangle 925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B8798D45-615B-FEA3-EB3D-A52CF7661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56477"/>
            <a:ext cx="10190071" cy="15150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25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256" name="Freeform: Shape 925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7" name="Freeform: Shape 925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8" name="Freeform: Shape 925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9" name="Freeform: Shape 925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0" name="Freeform: Shape 925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1" name="Freeform: Shape 926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2" name="Freeform: Shape 926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6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6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267" name="Freeform: Shape 926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8" name="Freeform: Shape 926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69" name="Freeform: Shape 926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0" name="Freeform: Shape 926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1" name="Freeform: Shape 927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2" name="Freeform: Shape 927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3" name="Freeform: Shape 927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66" name="Freeform: Shape 926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54780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2" name="Rectangle 10301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04" name="Freeform: Shape 10303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06" name="Freeform: Shape 10305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308" name="Freeform: Shape 10307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10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11" name="Freeform: Shape 10310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2" name="Freeform: Shape 10311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3" name="Freeform: Shape 10312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4" name="Freeform: Shape 10313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5" name="Freeform: Shape 10314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6" name="Freeform: Shape 10315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17" name="Freeform: Shape 10316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3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320" name="Freeform: Shape 103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1" name="Freeform: Shape 103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2" name="Freeform: Shape 103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3" name="Freeform: Shape 103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4" name="Freeform: Shape 103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5" name="Freeform: Shape 103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26" name="Freeform: Shape 103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328" name="Rectangle 10327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330" name="Rectangle 10329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244" name="Picture 4" descr="Scrum Fundamentals: What is the Daily Scrum? [Infographic]">
            <a:extLst>
              <a:ext uri="{FF2B5EF4-FFF2-40B4-BE49-F238E27FC236}">
                <a16:creationId xmlns:a16="http://schemas.microsoft.com/office/drawing/2014/main" id="{5CC05CCC-2AF0-5BD5-A435-59EB81AC7B2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2" name="Rectangle 10331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34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335" name="Freeform: Shape 10334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6" name="Freeform: Shape 10335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7" name="Freeform: Shape 10336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8" name="Freeform: Shape 10337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39" name="Freeform: Shape 10338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0" name="Freeform: Shape 10339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41" name="Freeform: Shape 10340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343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344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346" name="Freeform: Shape 10345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7" name="Freeform: Shape 10346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8" name="Freeform: Shape 10347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49" name="Freeform: Shape 10348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0" name="Freeform: Shape 10349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1" name="Freeform: Shape 10350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52" name="Freeform: Shape 10351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345" name="Freeform: Shape 10344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9424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1" name="Rectangle 1127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273" name="Freeform: Shape 1127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1275" name="Freeform: Shape 1127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1277" name="Freeform: Shape 1127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27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1280" name="Freeform: Shape 1127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1" name="Freeform: Shape 1128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2" name="Freeform: Shape 1128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3" name="Freeform: Shape 1128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4" name="Freeform: Shape 1128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5" name="Freeform: Shape 1128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86" name="Freeform: Shape 1128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128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1289" name="Freeform: Shape 1128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0" name="Freeform: Shape 1128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1" name="Freeform: Shape 1129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2" name="Freeform: Shape 1129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3" name="Freeform: Shape 1129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4" name="Freeform: Shape 1129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95" name="Freeform: Shape 1129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1297" name="Rectangle 11296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299" name="Rectangle 11298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301" name="Rectangle 11300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what is a sprint review">
            <a:extLst>
              <a:ext uri="{FF2B5EF4-FFF2-40B4-BE49-F238E27FC236}">
                <a16:creationId xmlns:a16="http://schemas.microsoft.com/office/drawing/2014/main" id="{5B9D3997-F3E5-C514-BC71-2924AD5121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3" r="1" b="21893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03" name="Group 11302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1304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1306" name="Freeform: Shape 11305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7" name="Freeform: Shape 11306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8" name="Freeform: Shape 11307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09" name="Freeform: Shape 11308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0" name="Freeform: Shape 11309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1" name="Freeform: Shape 11310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12" name="Freeform: Shape 11311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05" name="Freeform: Shape 11304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1314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1316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1317" name="Freeform: Shape 11316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18" name="Freeform: Shape 11317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319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1330" name="Freeform: Shape 11329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1" name="Freeform: Shape 11330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2" name="Freeform: Shape 11331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3" name="Freeform: Shape 11332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34" name="Freeform: Shape 11333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320" name="Freeform: Shape 11319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1" name="Freeform: Shape 11320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2" name="Freeform: Shape 11321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3" name="Freeform: Shape 11322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4" name="Freeform: Shape 11323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5" name="Freeform: Shape 11324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6" name="Freeform: Shape 11325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7" name="Freeform: Shape 11326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8" name="Freeform: Shape 11327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29" name="Freeform: Shape 11328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2434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3" name="Rectangle 1434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45" name="Freeform: Shape 1434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7" name="Freeform: Shape 1434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349" name="Freeform: Shape 1434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35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4352" name="Freeform: Shape 1435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3" name="Freeform: Shape 1435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4" name="Freeform: Shape 1435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5" name="Freeform: Shape 1435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6" name="Freeform: Shape 1435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7" name="Freeform: Shape 1435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58" name="Freeform: Shape 1435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436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4361" name="Freeform: Shape 1436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2" name="Freeform: Shape 1436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3" name="Freeform: Shape 1436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4" name="Freeform: Shape 1436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5" name="Freeform: Shape 1436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6" name="Freeform: Shape 1436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67" name="Freeform: Shape 1436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4369" name="Rectangle 1436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1" name="Rectangle 1437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373" name="Rectangle 1437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0638" y="557190"/>
            <a:ext cx="10938762" cy="574234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A Comprehensive Guide To Creating A Software Release Plan">
            <a:extLst>
              <a:ext uri="{FF2B5EF4-FFF2-40B4-BE49-F238E27FC236}">
                <a16:creationId xmlns:a16="http://schemas.microsoft.com/office/drawing/2014/main" id="{D8B50909-1CF8-6B8E-71D5-0A140D7A3C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0" r="-3" b="1385"/>
          <a:stretch/>
        </p:blipFill>
        <p:spPr bwMode="auto">
          <a:xfrm>
            <a:off x="623686" y="565465"/>
            <a:ext cx="10931938" cy="573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75" name="Group 14374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437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4378" name="Freeform: Shape 1437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79" name="Freeform: Shape 1437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0" name="Freeform: Shape 1437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1" name="Freeform: Shape 1438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2" name="Freeform: Shape 1438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3" name="Freeform: Shape 1438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84" name="Freeform: Shape 1438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77" name="Freeform: Shape 1437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438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4388" name="Graphic 3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14389" name="Freeform: Shape 1438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0" name="Freeform: Shape 1438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39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14402" name="Freeform: Shape 1440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3" name="Freeform: Shape 1440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4" name="Freeform: Shape 1440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5" name="Freeform: Shape 1440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06" name="Freeform: Shape 1440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392" name="Freeform: Shape 1439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3" name="Freeform: Shape 1439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4" name="Freeform: Shape 1439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5" name="Freeform: Shape 1439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6" name="Freeform: Shape 1439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7" name="Freeform: Shape 1439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8" name="Freeform: Shape 1439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99" name="Freeform: Shape 1439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0" name="Freeform: Shape 1439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01" name="Freeform: Shape 1440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2996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Scrum Fundamentals: What is a Sprint Retrospective? [Infographic]">
            <a:extLst>
              <a:ext uri="{FF2B5EF4-FFF2-40B4-BE49-F238E27FC236}">
                <a16:creationId xmlns:a16="http://schemas.microsoft.com/office/drawing/2014/main" id="{31D027FF-A2BF-5792-4E13-FA7F59B678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714" y="543075"/>
            <a:ext cx="8180572" cy="577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91289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9" name="Rectangle 1536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71" name="Rectangle 1537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373" name="Rectangle 15372">
            <a:extLst>
              <a:ext uri="{FF2B5EF4-FFF2-40B4-BE49-F238E27FC236}">
                <a16:creationId xmlns:a16="http://schemas.microsoft.com/office/drawing/2014/main" id="{16E12301-1C96-4D15-9838-D5B894B22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Happy Customers are Loyal Customers">
            <a:extLst>
              <a:ext uri="{FF2B5EF4-FFF2-40B4-BE49-F238E27FC236}">
                <a16:creationId xmlns:a16="http://schemas.microsoft.com/office/drawing/2014/main" id="{40321140-8791-7911-37E4-3D4D2BA04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45" r="-1" b="-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375" name="Top Left">
            <a:extLst>
              <a:ext uri="{FF2B5EF4-FFF2-40B4-BE49-F238E27FC236}">
                <a16:creationId xmlns:a16="http://schemas.microsoft.com/office/drawing/2014/main" id="{D7A5FD75-4B35-4162-9304-569491255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5376" name="Freeform: Shape 15375">
              <a:extLst>
                <a:ext uri="{FF2B5EF4-FFF2-40B4-BE49-F238E27FC236}">
                  <a16:creationId xmlns:a16="http://schemas.microsoft.com/office/drawing/2014/main" id="{A5107DF9-40C8-458E-82E1-523137E7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7" name="Freeform: Shape 15376">
              <a:extLst>
                <a:ext uri="{FF2B5EF4-FFF2-40B4-BE49-F238E27FC236}">
                  <a16:creationId xmlns:a16="http://schemas.microsoft.com/office/drawing/2014/main" id="{5BD83295-4F37-4B80-AF77-1798FB80C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8" name="Freeform: Shape 15377">
              <a:extLst>
                <a:ext uri="{FF2B5EF4-FFF2-40B4-BE49-F238E27FC236}">
                  <a16:creationId xmlns:a16="http://schemas.microsoft.com/office/drawing/2014/main" id="{65888C74-4F56-4347-8944-E676A3C89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79" name="Freeform: Shape 15378">
              <a:extLst>
                <a:ext uri="{FF2B5EF4-FFF2-40B4-BE49-F238E27FC236}">
                  <a16:creationId xmlns:a16="http://schemas.microsoft.com/office/drawing/2014/main" id="{A69429CD-28C1-4DC7-84AD-4421A0AC8E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0" name="Freeform: Shape 15379">
              <a:extLst>
                <a:ext uri="{FF2B5EF4-FFF2-40B4-BE49-F238E27FC236}">
                  <a16:creationId xmlns:a16="http://schemas.microsoft.com/office/drawing/2014/main" id="{762D63CF-41E9-4561-A945-E199ABE75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1" name="Freeform: Shape 15380">
              <a:extLst>
                <a:ext uri="{FF2B5EF4-FFF2-40B4-BE49-F238E27FC236}">
                  <a16:creationId xmlns:a16="http://schemas.microsoft.com/office/drawing/2014/main" id="{0C95C339-F16B-492F-903D-A6855F56E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82" name="Freeform: Shape 15381">
              <a:extLst>
                <a:ext uri="{FF2B5EF4-FFF2-40B4-BE49-F238E27FC236}">
                  <a16:creationId xmlns:a16="http://schemas.microsoft.com/office/drawing/2014/main" id="{E85BC65A-0C9A-45A6-B18B-5E020CE9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3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384" name="Bottom Right">
            <a:extLst>
              <a:ext uri="{FF2B5EF4-FFF2-40B4-BE49-F238E27FC236}">
                <a16:creationId xmlns:a16="http://schemas.microsoft.com/office/drawing/2014/main" id="{34676384-D846-461C-B8F3-BDB849B4A4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5385" name="Graphic 157">
              <a:extLst>
                <a:ext uri="{FF2B5EF4-FFF2-40B4-BE49-F238E27FC236}">
                  <a16:creationId xmlns:a16="http://schemas.microsoft.com/office/drawing/2014/main" id="{50480E57-05E0-42B6-8693-191B4E9CF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5387" name="Freeform: Shape 15386">
                <a:extLst>
                  <a:ext uri="{FF2B5EF4-FFF2-40B4-BE49-F238E27FC236}">
                    <a16:creationId xmlns:a16="http://schemas.microsoft.com/office/drawing/2014/main" id="{1C989BD5-54F6-4747-83F1-81FCAEDAD8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88" name="Freeform: Shape 15387">
                <a:extLst>
                  <a:ext uri="{FF2B5EF4-FFF2-40B4-BE49-F238E27FC236}">
                    <a16:creationId xmlns:a16="http://schemas.microsoft.com/office/drawing/2014/main" id="{6D7EE029-E135-4899-AC49-78D6946CDA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89" name="Freeform: Shape 15388">
                <a:extLst>
                  <a:ext uri="{FF2B5EF4-FFF2-40B4-BE49-F238E27FC236}">
                    <a16:creationId xmlns:a16="http://schemas.microsoft.com/office/drawing/2014/main" id="{4C9494D7-A3EA-4A41-8910-6B6FE95E5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0" name="Freeform: Shape 15389">
                <a:extLst>
                  <a:ext uri="{FF2B5EF4-FFF2-40B4-BE49-F238E27FC236}">
                    <a16:creationId xmlns:a16="http://schemas.microsoft.com/office/drawing/2014/main" id="{89E7F2B7-DEB2-4B2A-99F9-10622D09E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1" name="Freeform: Shape 15390">
                <a:extLst>
                  <a:ext uri="{FF2B5EF4-FFF2-40B4-BE49-F238E27FC236}">
                    <a16:creationId xmlns:a16="http://schemas.microsoft.com/office/drawing/2014/main" id="{9DACD4DB-BAF5-43DD-8CC8-4200A16D6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2" name="Freeform: Shape 15391">
                <a:extLst>
                  <a:ext uri="{FF2B5EF4-FFF2-40B4-BE49-F238E27FC236}">
                    <a16:creationId xmlns:a16="http://schemas.microsoft.com/office/drawing/2014/main" id="{6532D7D7-91B4-4F7C-B38E-5BBD5F3B42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93" name="Freeform: Shape 15392">
                <a:extLst>
                  <a:ext uri="{FF2B5EF4-FFF2-40B4-BE49-F238E27FC236}">
                    <a16:creationId xmlns:a16="http://schemas.microsoft.com/office/drawing/2014/main" id="{2B7428A0-A810-46D6-9CC7-2475B2DF6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5386" name="Freeform: Shape 15385">
              <a:extLst>
                <a:ext uri="{FF2B5EF4-FFF2-40B4-BE49-F238E27FC236}">
                  <a16:creationId xmlns:a16="http://schemas.microsoft.com/office/drawing/2014/main" id="{9C4A0E07-B9C5-49FB-B94A-B28D740C7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060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05" name="Freeform: Shape 410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4109" name="Freeform: Shape 410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1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4112" name="Freeform: Shape 41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3" name="Freeform: Shape 41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4" name="Freeform: Shape 41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5" name="Freeform: Shape 41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6" name="Freeform: Shape 41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7" name="Freeform: Shape 41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8" name="Freeform: Shape 41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12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6" name="Freeform: Shape 412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7" name="Freeform: Shape 412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4129" name="Rectangle 4128">
            <a:extLst>
              <a:ext uri="{FF2B5EF4-FFF2-40B4-BE49-F238E27FC236}">
                <a16:creationId xmlns:a16="http://schemas.microsoft.com/office/drawing/2014/main" id="{3A6C273A-38F2-4D34-98BF-47B24886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1" name="Rectangle 4130">
            <a:extLst>
              <a:ext uri="{FF2B5EF4-FFF2-40B4-BE49-F238E27FC236}">
                <a16:creationId xmlns:a16="http://schemas.microsoft.com/office/drawing/2014/main" id="{2E2CF659-EE5D-432C-B47F-10AC4A48A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133" name="Rectangle 4132">
            <a:extLst>
              <a:ext uri="{FF2B5EF4-FFF2-40B4-BE49-F238E27FC236}">
                <a16:creationId xmlns:a16="http://schemas.microsoft.com/office/drawing/2014/main" id="{683AA549-1F0C-46E0-AAD8-DC3DC6CA61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What is Agile software development? - K&amp;C">
            <a:extLst>
              <a:ext uri="{FF2B5EF4-FFF2-40B4-BE49-F238E27FC236}">
                <a16:creationId xmlns:a16="http://schemas.microsoft.com/office/drawing/2014/main" id="{F37E0241-DE31-77AA-DE43-F703169AEC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7" r="-1" b="11269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35" name="Bottom Right">
            <a:extLst>
              <a:ext uri="{FF2B5EF4-FFF2-40B4-BE49-F238E27FC236}">
                <a16:creationId xmlns:a16="http://schemas.microsoft.com/office/drawing/2014/main" id="{7B2F7E43-35EC-4103-9D95-2ACDB0038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4136" name="Graphic 157">
              <a:extLst>
                <a:ext uri="{FF2B5EF4-FFF2-40B4-BE49-F238E27FC236}">
                  <a16:creationId xmlns:a16="http://schemas.microsoft.com/office/drawing/2014/main" id="{4CBE545A-C704-48FA-8193-05D4FDAA21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4138" name="Freeform: Shape 4137">
                <a:extLst>
                  <a:ext uri="{FF2B5EF4-FFF2-40B4-BE49-F238E27FC236}">
                    <a16:creationId xmlns:a16="http://schemas.microsoft.com/office/drawing/2014/main" id="{DFC12F8B-A54C-43DD-B393-14555547B6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9" name="Freeform: Shape 4138">
                <a:extLst>
                  <a:ext uri="{FF2B5EF4-FFF2-40B4-BE49-F238E27FC236}">
                    <a16:creationId xmlns:a16="http://schemas.microsoft.com/office/drawing/2014/main" id="{E3B33274-B053-4224-A5A0-B90126BFF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0" name="Freeform: Shape 4139">
                <a:extLst>
                  <a:ext uri="{FF2B5EF4-FFF2-40B4-BE49-F238E27FC236}">
                    <a16:creationId xmlns:a16="http://schemas.microsoft.com/office/drawing/2014/main" id="{1C7170C7-58C1-4C2A-BCB1-A35DA8E12D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1" name="Freeform: Shape 4140">
                <a:extLst>
                  <a:ext uri="{FF2B5EF4-FFF2-40B4-BE49-F238E27FC236}">
                    <a16:creationId xmlns:a16="http://schemas.microsoft.com/office/drawing/2014/main" id="{5931EDD4-C978-4F30-9A9D-2C5D3B3E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2" name="Freeform: Shape 4141">
                <a:extLst>
                  <a:ext uri="{FF2B5EF4-FFF2-40B4-BE49-F238E27FC236}">
                    <a16:creationId xmlns:a16="http://schemas.microsoft.com/office/drawing/2014/main" id="{3E984CF3-8D55-4CD4-8256-69FDFE61C1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3" name="Freeform: Shape 4142">
                <a:extLst>
                  <a:ext uri="{FF2B5EF4-FFF2-40B4-BE49-F238E27FC236}">
                    <a16:creationId xmlns:a16="http://schemas.microsoft.com/office/drawing/2014/main" id="{E9CC4F5D-4692-4689-807E-46C4886AD3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4" name="Freeform: Shape 4143">
                <a:extLst>
                  <a:ext uri="{FF2B5EF4-FFF2-40B4-BE49-F238E27FC236}">
                    <a16:creationId xmlns:a16="http://schemas.microsoft.com/office/drawing/2014/main" id="{B872E016-A490-4CAF-AAC9-3EE29CBD43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37" name="Freeform: Shape 4136">
              <a:extLst>
                <a:ext uri="{FF2B5EF4-FFF2-40B4-BE49-F238E27FC236}">
                  <a16:creationId xmlns:a16="http://schemas.microsoft.com/office/drawing/2014/main" id="{594A6B7E-847F-437A-BC2F-A78EE3F87D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146" name="Footer Placeholder 42">
            <a:extLst>
              <a:ext uri="{FF2B5EF4-FFF2-40B4-BE49-F238E27FC236}">
                <a16:creationId xmlns:a16="http://schemas.microsoft.com/office/drawing/2014/main" id="{03E51277-1095-412F-913B-8FA8021AA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000" cap="all" spc="20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4148" name="Top Left">
            <a:extLst>
              <a:ext uri="{FF2B5EF4-FFF2-40B4-BE49-F238E27FC236}">
                <a16:creationId xmlns:a16="http://schemas.microsoft.com/office/drawing/2014/main" id="{96F2112D-BBBE-46A6-B66D-A3F02ED32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087"/>
            <a:ext cx="7921775" cy="6887020"/>
            <a:chOff x="3662362" y="1504950"/>
            <a:chExt cx="4411694" cy="3835431"/>
          </a:xfrm>
          <a:noFill/>
        </p:grpSpPr>
        <p:sp>
          <p:nvSpPr>
            <p:cNvPr id="4149" name="Freeform: Shape 4148">
              <a:extLst>
                <a:ext uri="{FF2B5EF4-FFF2-40B4-BE49-F238E27FC236}">
                  <a16:creationId xmlns:a16="http://schemas.microsoft.com/office/drawing/2014/main" id="{712269F1-E4D6-4EEB-8A0F-059FAFC408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95342" y="1540859"/>
              <a:ext cx="2478714" cy="3799522"/>
            </a:xfrm>
            <a:custGeom>
              <a:avLst/>
              <a:gdLst>
                <a:gd name="connsiteX0" fmla="*/ 545711 w 2478714"/>
                <a:gd name="connsiteY0" fmla="*/ 3799523 h 3799522"/>
                <a:gd name="connsiteX1" fmla="*/ 280820 w 2478714"/>
                <a:gd name="connsiteY1" fmla="*/ 3178874 h 3799522"/>
                <a:gd name="connsiteX2" fmla="*/ 43076 w 2478714"/>
                <a:gd name="connsiteY2" fmla="*/ 2663762 h 3799522"/>
                <a:gd name="connsiteX3" fmla="*/ 3167 w 2478714"/>
                <a:gd name="connsiteY3" fmla="*/ 2344769 h 3799522"/>
                <a:gd name="connsiteX4" fmla="*/ 117943 w 2478714"/>
                <a:gd name="connsiteY4" fmla="*/ 1976723 h 3799522"/>
                <a:gd name="connsiteX5" fmla="*/ 224242 w 2478714"/>
                <a:gd name="connsiteY5" fmla="*/ 1744123 h 3799522"/>
                <a:gd name="connsiteX6" fmla="*/ 447222 w 2478714"/>
                <a:gd name="connsiteY6" fmla="*/ 1569244 h 3799522"/>
                <a:gd name="connsiteX7" fmla="*/ 708588 w 2478714"/>
                <a:gd name="connsiteY7" fmla="*/ 1598295 h 3799522"/>
                <a:gd name="connsiteX8" fmla="*/ 1024532 w 2478714"/>
                <a:gd name="connsiteY8" fmla="*/ 1741837 h 3799522"/>
                <a:gd name="connsiteX9" fmla="*/ 1538692 w 2478714"/>
                <a:gd name="connsiteY9" fmla="*/ 1773460 h 3799522"/>
                <a:gd name="connsiteX10" fmla="*/ 1869019 w 2478714"/>
                <a:gd name="connsiteY10" fmla="*/ 1650016 h 3799522"/>
                <a:gd name="connsiteX11" fmla="*/ 2124670 w 2478714"/>
                <a:gd name="connsiteY11" fmla="*/ 1515047 h 3799522"/>
                <a:gd name="connsiteX12" fmla="*/ 2334410 w 2478714"/>
                <a:gd name="connsiteY12" fmla="*/ 1305401 h 3799522"/>
                <a:gd name="connsiteX13" fmla="*/ 2430232 w 2478714"/>
                <a:gd name="connsiteY13" fmla="*/ 933164 h 3799522"/>
                <a:gd name="connsiteX14" fmla="*/ 2430232 w 2478714"/>
                <a:gd name="connsiteY14" fmla="*/ 571786 h 3799522"/>
                <a:gd name="connsiteX15" fmla="*/ 2445472 w 2478714"/>
                <a:gd name="connsiteY15" fmla="*/ 315659 h 3799522"/>
                <a:gd name="connsiteX16" fmla="*/ 2478714 w 2478714"/>
                <a:gd name="connsiteY16" fmla="*/ 0 h 379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78714" h="3799522">
                  <a:moveTo>
                    <a:pt x="545711" y="3799523"/>
                  </a:moveTo>
                  <a:cubicBezTo>
                    <a:pt x="492847" y="3532346"/>
                    <a:pt x="330541" y="3270313"/>
                    <a:pt x="280820" y="3178874"/>
                  </a:cubicBezTo>
                  <a:cubicBezTo>
                    <a:pt x="190047" y="3012281"/>
                    <a:pt x="98988" y="2844832"/>
                    <a:pt x="43076" y="2663762"/>
                  </a:cubicBezTo>
                  <a:cubicBezTo>
                    <a:pt x="11072" y="2560130"/>
                    <a:pt x="-7882" y="2452402"/>
                    <a:pt x="3167" y="2344769"/>
                  </a:cubicBezTo>
                  <a:cubicBezTo>
                    <a:pt x="16311" y="2216468"/>
                    <a:pt x="71175" y="2097310"/>
                    <a:pt x="117943" y="1976723"/>
                  </a:cubicBezTo>
                  <a:cubicBezTo>
                    <a:pt x="148899" y="1896904"/>
                    <a:pt x="177569" y="1815751"/>
                    <a:pt x="224242" y="1744123"/>
                  </a:cubicBezTo>
                  <a:cubicBezTo>
                    <a:pt x="277677" y="1662017"/>
                    <a:pt x="352829" y="1593437"/>
                    <a:pt x="447222" y="1569244"/>
                  </a:cubicBezTo>
                  <a:cubicBezTo>
                    <a:pt x="534090" y="1547051"/>
                    <a:pt x="624387" y="1565910"/>
                    <a:pt x="708588" y="1598295"/>
                  </a:cubicBezTo>
                  <a:cubicBezTo>
                    <a:pt x="816697" y="1640015"/>
                    <a:pt x="915948" y="1701546"/>
                    <a:pt x="1024532" y="1741837"/>
                  </a:cubicBezTo>
                  <a:cubicBezTo>
                    <a:pt x="1188743" y="1802797"/>
                    <a:pt x="1367814" y="1811750"/>
                    <a:pt x="1538692" y="1773460"/>
                  </a:cubicBezTo>
                  <a:cubicBezTo>
                    <a:pt x="1653659" y="1747647"/>
                    <a:pt x="1761863" y="1699355"/>
                    <a:pt x="1869019" y="1650016"/>
                  </a:cubicBezTo>
                  <a:cubicBezTo>
                    <a:pt x="1956744" y="1609630"/>
                    <a:pt x="2044279" y="1568291"/>
                    <a:pt x="2124670" y="1515047"/>
                  </a:cubicBezTo>
                  <a:cubicBezTo>
                    <a:pt x="2208204" y="1459706"/>
                    <a:pt x="2282976" y="1391222"/>
                    <a:pt x="2334410" y="1305401"/>
                  </a:cubicBezTo>
                  <a:cubicBezTo>
                    <a:pt x="2401181" y="1194054"/>
                    <a:pt x="2423565" y="1063276"/>
                    <a:pt x="2430232" y="933164"/>
                  </a:cubicBezTo>
                  <a:cubicBezTo>
                    <a:pt x="2436423" y="812864"/>
                    <a:pt x="2428517" y="692277"/>
                    <a:pt x="2430232" y="571786"/>
                  </a:cubicBezTo>
                  <a:cubicBezTo>
                    <a:pt x="2431470" y="486251"/>
                    <a:pt x="2438233" y="400907"/>
                    <a:pt x="2445472" y="315659"/>
                  </a:cubicBezTo>
                  <a:cubicBezTo>
                    <a:pt x="2454426" y="210217"/>
                    <a:pt x="2463284" y="104680"/>
                    <a:pt x="24787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0" name="Freeform: Shape 4149">
              <a:extLst>
                <a:ext uri="{FF2B5EF4-FFF2-40B4-BE49-F238E27FC236}">
                  <a16:creationId xmlns:a16="http://schemas.microsoft.com/office/drawing/2014/main" id="{088D87B2-D2A4-4577-89DC-7AF275C017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982" y="2388008"/>
              <a:ext cx="2302192" cy="2952373"/>
            </a:xfrm>
            <a:custGeom>
              <a:avLst/>
              <a:gdLst>
                <a:gd name="connsiteX0" fmla="*/ 2302193 w 2302192"/>
                <a:gd name="connsiteY0" fmla="*/ 2952373 h 2952373"/>
                <a:gd name="connsiteX1" fmla="*/ 2022729 w 2302192"/>
                <a:gd name="connsiteY1" fmla="*/ 2442309 h 2952373"/>
                <a:gd name="connsiteX2" fmla="*/ 1834039 w 2302192"/>
                <a:gd name="connsiteY2" fmla="*/ 1937199 h 2952373"/>
                <a:gd name="connsiteX3" fmla="*/ 1789748 w 2302192"/>
                <a:gd name="connsiteY3" fmla="*/ 1609063 h 2952373"/>
                <a:gd name="connsiteX4" fmla="*/ 1870139 w 2302192"/>
                <a:gd name="connsiteY4" fmla="*/ 1183962 h 2952373"/>
                <a:gd name="connsiteX5" fmla="*/ 2021110 w 2302192"/>
                <a:gd name="connsiteY5" fmla="*/ 743621 h 2952373"/>
                <a:gd name="connsiteX6" fmla="*/ 2010061 w 2302192"/>
                <a:gd name="connsiteY6" fmla="*/ 342047 h 2952373"/>
                <a:gd name="connsiteX7" fmla="*/ 1867376 w 2302192"/>
                <a:gd name="connsiteY7" fmla="*/ 55440 h 2952373"/>
                <a:gd name="connsiteX8" fmla="*/ 1652683 w 2302192"/>
                <a:gd name="connsiteY8" fmla="*/ 2862 h 2952373"/>
                <a:gd name="connsiteX9" fmla="*/ 1295305 w 2302192"/>
                <a:gd name="connsiteY9" fmla="*/ 234129 h 2952373"/>
                <a:gd name="connsiteX10" fmla="*/ 812101 w 2302192"/>
                <a:gd name="connsiteY10" fmla="*/ 886401 h 2952373"/>
                <a:gd name="connsiteX11" fmla="*/ 668846 w 2302192"/>
                <a:gd name="connsiteY11" fmla="*/ 1126145 h 2952373"/>
                <a:gd name="connsiteX12" fmla="*/ 498443 w 2302192"/>
                <a:gd name="connsiteY12" fmla="*/ 1405799 h 2952373"/>
                <a:gd name="connsiteX13" fmla="*/ 355759 w 2302192"/>
                <a:gd name="connsiteY13" fmla="*/ 1634304 h 2952373"/>
                <a:gd name="connsiteX14" fmla="*/ 161449 w 2302192"/>
                <a:gd name="connsiteY14" fmla="*/ 1913576 h 2952373"/>
                <a:gd name="connsiteX15" fmla="*/ 0 w 2302192"/>
                <a:gd name="connsiteY15" fmla="*/ 2189802 h 2952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02192" h="2952373">
                  <a:moveTo>
                    <a:pt x="2302193" y="2952373"/>
                  </a:moveTo>
                  <a:cubicBezTo>
                    <a:pt x="2141125" y="2809308"/>
                    <a:pt x="2070068" y="2504603"/>
                    <a:pt x="2022729" y="2442309"/>
                  </a:cubicBezTo>
                  <a:cubicBezTo>
                    <a:pt x="1884140" y="2259810"/>
                    <a:pt x="1887760" y="2160274"/>
                    <a:pt x="1834039" y="1937199"/>
                  </a:cubicBezTo>
                  <a:cubicBezTo>
                    <a:pt x="1808131" y="1829376"/>
                    <a:pt x="1789367" y="1719838"/>
                    <a:pt x="1789748" y="1609063"/>
                  </a:cubicBezTo>
                  <a:cubicBezTo>
                    <a:pt x="1790224" y="1464092"/>
                    <a:pt x="1822418" y="1321122"/>
                    <a:pt x="1870139" y="1183962"/>
                  </a:cubicBezTo>
                  <a:cubicBezTo>
                    <a:pt x="1921288" y="1036896"/>
                    <a:pt x="1991868" y="896307"/>
                    <a:pt x="2021110" y="743621"/>
                  </a:cubicBezTo>
                  <a:cubicBezTo>
                    <a:pt x="2046637" y="610842"/>
                    <a:pt x="2036921" y="474730"/>
                    <a:pt x="2010061" y="342047"/>
                  </a:cubicBezTo>
                  <a:cubicBezTo>
                    <a:pt x="1988058" y="233367"/>
                    <a:pt x="1954340" y="122210"/>
                    <a:pt x="1867376" y="55440"/>
                  </a:cubicBezTo>
                  <a:cubicBezTo>
                    <a:pt x="1806512" y="8767"/>
                    <a:pt x="1728883" y="-7140"/>
                    <a:pt x="1652683" y="2862"/>
                  </a:cubicBezTo>
                  <a:cubicBezTo>
                    <a:pt x="1508474" y="21816"/>
                    <a:pt x="1395984" y="127068"/>
                    <a:pt x="1295305" y="234129"/>
                  </a:cubicBezTo>
                  <a:cubicBezTo>
                    <a:pt x="1109377" y="431772"/>
                    <a:pt x="953453" y="654657"/>
                    <a:pt x="812101" y="886401"/>
                  </a:cubicBezTo>
                  <a:cubicBezTo>
                    <a:pt x="763619" y="965934"/>
                    <a:pt x="716566" y="1046230"/>
                    <a:pt x="668846" y="1126145"/>
                  </a:cubicBezTo>
                  <a:cubicBezTo>
                    <a:pt x="612839" y="1219871"/>
                    <a:pt x="555308" y="1312644"/>
                    <a:pt x="498443" y="1405799"/>
                  </a:cubicBezTo>
                  <a:cubicBezTo>
                    <a:pt x="451676" y="1482475"/>
                    <a:pt x="405289" y="1559342"/>
                    <a:pt x="355759" y="1634304"/>
                  </a:cubicBezTo>
                  <a:cubicBezTo>
                    <a:pt x="293275" y="1728887"/>
                    <a:pt x="225362" y="1819946"/>
                    <a:pt x="161449" y="1913576"/>
                  </a:cubicBezTo>
                  <a:cubicBezTo>
                    <a:pt x="86487" y="2023495"/>
                    <a:pt x="0" y="2189802"/>
                    <a:pt x="0" y="2189802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151" name="Graphic 3">
              <a:extLst>
                <a:ext uri="{FF2B5EF4-FFF2-40B4-BE49-F238E27FC236}">
                  <a16:creationId xmlns:a16="http://schemas.microsoft.com/office/drawing/2014/main" id="{96F2112D-BBBE-46A6-B66D-A3F02ED32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2362" y="1504950"/>
              <a:ext cx="1913000" cy="3816381"/>
              <a:chOff x="3662362" y="1504950"/>
              <a:chExt cx="1913000" cy="3816381"/>
            </a:xfrm>
            <a:noFill/>
          </p:grpSpPr>
          <p:sp>
            <p:nvSpPr>
              <p:cNvPr id="4162" name="Freeform: Shape 4161">
                <a:extLst>
                  <a:ext uri="{FF2B5EF4-FFF2-40B4-BE49-F238E27FC236}">
                    <a16:creationId xmlns:a16="http://schemas.microsoft.com/office/drawing/2014/main" id="{ACCB55F8-F950-431F-9B90-688950D9F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3" name="Freeform: Shape 4162">
                <a:extLst>
                  <a:ext uri="{FF2B5EF4-FFF2-40B4-BE49-F238E27FC236}">
                    <a16:creationId xmlns:a16="http://schemas.microsoft.com/office/drawing/2014/main" id="{27D0AA11-2E4E-479C-B953-547285E724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62362" y="15049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4" name="Freeform: Shape 4163">
                <a:extLst>
                  <a:ext uri="{FF2B5EF4-FFF2-40B4-BE49-F238E27FC236}">
                    <a16:creationId xmlns:a16="http://schemas.microsoft.com/office/drawing/2014/main" id="{90D86C66-EDF0-4ABB-87F4-A2882A2E02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71791" y="3466048"/>
                <a:ext cx="1604295" cy="1847472"/>
              </a:xfrm>
              <a:custGeom>
                <a:avLst/>
                <a:gdLst>
                  <a:gd name="connsiteX0" fmla="*/ 1604296 w 1604295"/>
                  <a:gd name="connsiteY0" fmla="*/ 1847472 h 1847472"/>
                  <a:gd name="connsiteX1" fmla="*/ 1517809 w 1604295"/>
                  <a:gd name="connsiteY1" fmla="*/ 1544292 h 1847472"/>
                  <a:gd name="connsiteX2" fmla="*/ 1394841 w 1604295"/>
                  <a:gd name="connsiteY2" fmla="*/ 1183771 h 1847472"/>
                  <a:gd name="connsiteX3" fmla="*/ 1318355 w 1604295"/>
                  <a:gd name="connsiteY3" fmla="*/ 695233 h 1847472"/>
                  <a:gd name="connsiteX4" fmla="*/ 1359884 w 1604295"/>
                  <a:gd name="connsiteY4" fmla="*/ 397863 h 1847472"/>
                  <a:gd name="connsiteX5" fmla="*/ 1359884 w 1604295"/>
                  <a:gd name="connsiteY5" fmla="*/ 236700 h 1847472"/>
                  <a:gd name="connsiteX6" fmla="*/ 1351598 w 1604295"/>
                  <a:gd name="connsiteY6" fmla="*/ 67250 h 1847472"/>
                  <a:gd name="connsiteX7" fmla="*/ 1316641 w 1604295"/>
                  <a:gd name="connsiteY7" fmla="*/ 10767 h 1847472"/>
                  <a:gd name="connsiteX8" fmla="*/ 1195292 w 1604295"/>
                  <a:gd name="connsiteY8" fmla="*/ 34008 h 1847472"/>
                  <a:gd name="connsiteX9" fmla="*/ 1005745 w 1604295"/>
                  <a:gd name="connsiteY9" fmla="*/ 254988 h 1847472"/>
                  <a:gd name="connsiteX10" fmla="*/ 763048 w 1604295"/>
                  <a:gd name="connsiteY10" fmla="*/ 587315 h 1847472"/>
                  <a:gd name="connsiteX11" fmla="*/ 548640 w 1604295"/>
                  <a:gd name="connsiteY11" fmla="*/ 861444 h 1847472"/>
                  <a:gd name="connsiteX12" fmla="*/ 328803 w 1604295"/>
                  <a:gd name="connsiteY12" fmla="*/ 1145480 h 1847472"/>
                  <a:gd name="connsiteX13" fmla="*/ 0 w 1604295"/>
                  <a:gd name="connsiteY13" fmla="*/ 1607157 h 1847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04295" h="1847472">
                    <a:moveTo>
                      <a:pt x="1604296" y="1847472"/>
                    </a:moveTo>
                    <a:cubicBezTo>
                      <a:pt x="1573721" y="1753270"/>
                      <a:pt x="1548479" y="1638399"/>
                      <a:pt x="1517809" y="1544292"/>
                    </a:cubicBezTo>
                    <a:cubicBezTo>
                      <a:pt x="1478471" y="1423515"/>
                      <a:pt x="1432846" y="1304929"/>
                      <a:pt x="1394841" y="1183771"/>
                    </a:cubicBezTo>
                    <a:cubicBezTo>
                      <a:pt x="1345025" y="1024893"/>
                      <a:pt x="1305497" y="860778"/>
                      <a:pt x="1318355" y="695233"/>
                    </a:cubicBezTo>
                    <a:cubicBezTo>
                      <a:pt x="1326071" y="595316"/>
                      <a:pt x="1353312" y="497780"/>
                      <a:pt x="1359884" y="397863"/>
                    </a:cubicBezTo>
                    <a:cubicBezTo>
                      <a:pt x="1363409" y="344237"/>
                      <a:pt x="1359503" y="290421"/>
                      <a:pt x="1359884" y="236700"/>
                    </a:cubicBezTo>
                    <a:cubicBezTo>
                      <a:pt x="1360265" y="179740"/>
                      <a:pt x="1366076" y="122114"/>
                      <a:pt x="1351598" y="67250"/>
                    </a:cubicBezTo>
                    <a:cubicBezTo>
                      <a:pt x="1345692" y="44866"/>
                      <a:pt x="1335691" y="23530"/>
                      <a:pt x="1316641" y="10767"/>
                    </a:cubicBezTo>
                    <a:cubicBezTo>
                      <a:pt x="1279874" y="-13998"/>
                      <a:pt x="1233202" y="8290"/>
                      <a:pt x="1195292" y="34008"/>
                    </a:cubicBezTo>
                    <a:cubicBezTo>
                      <a:pt x="1114330" y="89062"/>
                      <a:pt x="1060990" y="173644"/>
                      <a:pt x="1005745" y="254988"/>
                    </a:cubicBezTo>
                    <a:cubicBezTo>
                      <a:pt x="928688" y="368526"/>
                      <a:pt x="847058" y="478825"/>
                      <a:pt x="763048" y="587315"/>
                    </a:cubicBezTo>
                    <a:cubicBezTo>
                      <a:pt x="691991" y="679041"/>
                      <a:pt x="621697" y="771338"/>
                      <a:pt x="548640" y="861444"/>
                    </a:cubicBezTo>
                    <a:cubicBezTo>
                      <a:pt x="425672" y="1012987"/>
                      <a:pt x="453866" y="995747"/>
                      <a:pt x="328803" y="1145480"/>
                    </a:cubicBezTo>
                    <a:cubicBezTo>
                      <a:pt x="294418" y="1186628"/>
                      <a:pt x="21146" y="1558103"/>
                      <a:pt x="0" y="1607157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5" name="Freeform: Shape 4164">
                <a:extLst>
                  <a:ext uri="{FF2B5EF4-FFF2-40B4-BE49-F238E27FC236}">
                    <a16:creationId xmlns:a16="http://schemas.microsoft.com/office/drawing/2014/main" id="{D026082B-E695-4987-8C03-332366C6C9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683507" y="3153822"/>
                <a:ext cx="1223105" cy="1676495"/>
              </a:xfrm>
              <a:custGeom>
                <a:avLst/>
                <a:gdLst>
                  <a:gd name="connsiteX0" fmla="*/ 1223105 w 1223105"/>
                  <a:gd name="connsiteY0" fmla="*/ 0 h 1676495"/>
                  <a:gd name="connsiteX1" fmla="*/ 1000792 w 1223105"/>
                  <a:gd name="connsiteY1" fmla="*/ 254794 h 1676495"/>
                  <a:gd name="connsiteX2" fmla="*/ 744760 w 1223105"/>
                  <a:gd name="connsiteY2" fmla="*/ 651891 h 1676495"/>
                  <a:gd name="connsiteX3" fmla="*/ 345758 w 1223105"/>
                  <a:gd name="connsiteY3" fmla="*/ 1231773 h 1676495"/>
                  <a:gd name="connsiteX4" fmla="*/ 0 w 1223105"/>
                  <a:gd name="connsiteY4" fmla="*/ 1676495 h 1676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3105" h="1676495">
                    <a:moveTo>
                      <a:pt x="1223105" y="0"/>
                    </a:moveTo>
                    <a:cubicBezTo>
                      <a:pt x="1136523" y="72771"/>
                      <a:pt x="1066324" y="162401"/>
                      <a:pt x="1000792" y="254794"/>
                    </a:cubicBezTo>
                    <a:cubicBezTo>
                      <a:pt x="909733" y="383286"/>
                      <a:pt x="827723" y="517970"/>
                      <a:pt x="744760" y="651891"/>
                    </a:cubicBezTo>
                    <a:cubicBezTo>
                      <a:pt x="621030" y="851726"/>
                      <a:pt x="497777" y="1052608"/>
                      <a:pt x="345758" y="1231773"/>
                    </a:cubicBezTo>
                    <a:cubicBezTo>
                      <a:pt x="248888" y="1345978"/>
                      <a:pt x="61722" y="1540764"/>
                      <a:pt x="0" y="16764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6" name="Freeform: Shape 4165">
                <a:extLst>
                  <a:ext uri="{FF2B5EF4-FFF2-40B4-BE49-F238E27FC236}">
                    <a16:creationId xmlns:a16="http://schemas.microsoft.com/office/drawing/2014/main" id="{461A8835-D9FC-4CAB-AF19-A5513B17BA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6517" y="3097027"/>
                <a:ext cx="668845" cy="2224304"/>
              </a:xfrm>
              <a:custGeom>
                <a:avLst/>
                <a:gdLst>
                  <a:gd name="connsiteX0" fmla="*/ 668846 w 668845"/>
                  <a:gd name="connsiteY0" fmla="*/ 2224305 h 2224304"/>
                  <a:gd name="connsiteX1" fmla="*/ 486918 w 668845"/>
                  <a:gd name="connsiteY1" fmla="*/ 1944365 h 2224304"/>
                  <a:gd name="connsiteX2" fmla="*/ 376809 w 668845"/>
                  <a:gd name="connsiteY2" fmla="*/ 1659663 h 2224304"/>
                  <a:gd name="connsiteX3" fmla="*/ 319373 w 668845"/>
                  <a:gd name="connsiteY3" fmla="*/ 1425157 h 2224304"/>
                  <a:gd name="connsiteX4" fmla="*/ 264319 w 668845"/>
                  <a:gd name="connsiteY4" fmla="*/ 1130834 h 2224304"/>
                  <a:gd name="connsiteX5" fmla="*/ 278702 w 668845"/>
                  <a:gd name="connsiteY5" fmla="*/ 882041 h 2224304"/>
                  <a:gd name="connsiteX6" fmla="*/ 302609 w 668845"/>
                  <a:gd name="connsiteY6" fmla="*/ 736118 h 2224304"/>
                  <a:gd name="connsiteX7" fmla="*/ 360045 w 668845"/>
                  <a:gd name="connsiteY7" fmla="*/ 444177 h 2224304"/>
                  <a:gd name="connsiteX8" fmla="*/ 386334 w 668845"/>
                  <a:gd name="connsiteY8" fmla="*/ 233675 h 2224304"/>
                  <a:gd name="connsiteX9" fmla="*/ 0 w 668845"/>
                  <a:gd name="connsiteY9" fmla="*/ 56795 h 2224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8845" h="2224304">
                    <a:moveTo>
                      <a:pt x="668846" y="2224305"/>
                    </a:moveTo>
                    <a:cubicBezTo>
                      <a:pt x="599218" y="2137151"/>
                      <a:pt x="537210" y="2043996"/>
                      <a:pt x="486918" y="1944365"/>
                    </a:cubicBezTo>
                    <a:cubicBezTo>
                      <a:pt x="441008" y="1853306"/>
                      <a:pt x="404717" y="1757770"/>
                      <a:pt x="376809" y="1659663"/>
                    </a:cubicBezTo>
                    <a:cubicBezTo>
                      <a:pt x="354806" y="1582224"/>
                      <a:pt x="337757" y="1503548"/>
                      <a:pt x="319373" y="1425157"/>
                    </a:cubicBezTo>
                    <a:cubicBezTo>
                      <a:pt x="296418" y="1327811"/>
                      <a:pt x="270510" y="1230657"/>
                      <a:pt x="264319" y="1130834"/>
                    </a:cubicBezTo>
                    <a:cubicBezTo>
                      <a:pt x="259080" y="1047681"/>
                      <a:pt x="266891" y="964528"/>
                      <a:pt x="278702" y="882041"/>
                    </a:cubicBezTo>
                    <a:cubicBezTo>
                      <a:pt x="285655" y="833274"/>
                      <a:pt x="293751" y="784601"/>
                      <a:pt x="302609" y="736118"/>
                    </a:cubicBezTo>
                    <a:cubicBezTo>
                      <a:pt x="320516" y="638582"/>
                      <a:pt x="339471" y="541237"/>
                      <a:pt x="360045" y="444177"/>
                    </a:cubicBezTo>
                    <a:cubicBezTo>
                      <a:pt x="374809" y="374549"/>
                      <a:pt x="389763" y="304541"/>
                      <a:pt x="386334" y="233675"/>
                    </a:cubicBezTo>
                    <a:cubicBezTo>
                      <a:pt x="383191" y="168809"/>
                      <a:pt x="391287" y="-120751"/>
                      <a:pt x="0" y="56795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152" name="Freeform: Shape 4151">
              <a:extLst>
                <a:ext uri="{FF2B5EF4-FFF2-40B4-BE49-F238E27FC236}">
                  <a16:creationId xmlns:a16="http://schemas.microsoft.com/office/drawing/2014/main" id="{54E6BA76-9515-415F-BAC9-76958DA6E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39145" y="4663452"/>
              <a:ext cx="1103852" cy="657879"/>
            </a:xfrm>
            <a:custGeom>
              <a:avLst/>
              <a:gdLst>
                <a:gd name="connsiteX0" fmla="*/ 1103852 w 1103852"/>
                <a:gd name="connsiteY0" fmla="*/ 657879 h 657879"/>
                <a:gd name="connsiteX1" fmla="*/ 883063 w 1103852"/>
                <a:gd name="connsiteY1" fmla="*/ 177724 h 657879"/>
                <a:gd name="connsiteX2" fmla="*/ 678085 w 1103852"/>
                <a:gd name="connsiteY2" fmla="*/ 17132 h 657879"/>
                <a:gd name="connsiteX3" fmla="*/ 461962 w 1103852"/>
                <a:gd name="connsiteY3" fmla="*/ 17132 h 657879"/>
                <a:gd name="connsiteX4" fmla="*/ 136398 w 1103852"/>
                <a:gd name="connsiteY4" fmla="*/ 267735 h 657879"/>
                <a:gd name="connsiteX5" fmla="*/ 0 w 1103852"/>
                <a:gd name="connsiteY5" fmla="*/ 650830 h 65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3852" h="657879">
                  <a:moveTo>
                    <a:pt x="1103852" y="657879"/>
                  </a:moveTo>
                  <a:cubicBezTo>
                    <a:pt x="1071563" y="576250"/>
                    <a:pt x="937546" y="246494"/>
                    <a:pt x="883063" y="177724"/>
                  </a:cubicBezTo>
                  <a:cubicBezTo>
                    <a:pt x="828104" y="108382"/>
                    <a:pt x="761238" y="46279"/>
                    <a:pt x="678085" y="17132"/>
                  </a:cubicBezTo>
                  <a:cubicBezTo>
                    <a:pt x="608171" y="-7347"/>
                    <a:pt x="533210" y="-4013"/>
                    <a:pt x="461962" y="17132"/>
                  </a:cubicBezTo>
                  <a:cubicBezTo>
                    <a:pt x="326898" y="57137"/>
                    <a:pt x="214027" y="150101"/>
                    <a:pt x="136398" y="267735"/>
                  </a:cubicBezTo>
                  <a:cubicBezTo>
                    <a:pt x="86773" y="343078"/>
                    <a:pt x="16764" y="562153"/>
                    <a:pt x="0" y="65083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3" name="Freeform: Shape 4152">
              <a:extLst>
                <a:ext uri="{FF2B5EF4-FFF2-40B4-BE49-F238E27FC236}">
                  <a16:creationId xmlns:a16="http://schemas.microsoft.com/office/drawing/2014/main" id="{4C120B3D-CF1C-49AE-B5B4-6BF58973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21047"/>
              <a:ext cx="1271168" cy="2861881"/>
            </a:xfrm>
            <a:custGeom>
              <a:avLst/>
              <a:gdLst>
                <a:gd name="connsiteX0" fmla="*/ 0 w 1271168"/>
                <a:gd name="connsiteY0" fmla="*/ 2861882 h 2861881"/>
                <a:gd name="connsiteX1" fmla="*/ 115157 w 1271168"/>
                <a:gd name="connsiteY1" fmla="*/ 2685002 h 2861881"/>
                <a:gd name="connsiteX2" fmla="*/ 277178 w 1271168"/>
                <a:gd name="connsiteY2" fmla="*/ 2461070 h 2861881"/>
                <a:gd name="connsiteX3" fmla="*/ 421958 w 1271168"/>
                <a:gd name="connsiteY3" fmla="*/ 2209514 h 2861881"/>
                <a:gd name="connsiteX4" fmla="*/ 690848 w 1271168"/>
                <a:gd name="connsiteY4" fmla="*/ 1751267 h 2861881"/>
                <a:gd name="connsiteX5" fmla="*/ 830580 w 1271168"/>
                <a:gd name="connsiteY5" fmla="*/ 1451039 h 2861881"/>
                <a:gd name="connsiteX6" fmla="*/ 917067 w 1271168"/>
                <a:gd name="connsiteY6" fmla="*/ 1276541 h 2861881"/>
                <a:gd name="connsiteX7" fmla="*/ 1114901 w 1271168"/>
                <a:gd name="connsiteY7" fmla="*/ 965835 h 2861881"/>
                <a:gd name="connsiteX8" fmla="*/ 1204627 w 1271168"/>
                <a:gd name="connsiteY8" fmla="*/ 819626 h 2861881"/>
                <a:gd name="connsiteX9" fmla="*/ 1271111 w 1271168"/>
                <a:gd name="connsiteY9" fmla="*/ 585311 h 2861881"/>
                <a:gd name="connsiteX10" fmla="*/ 1128141 w 1271168"/>
                <a:gd name="connsiteY10" fmla="*/ 292894 h 2861881"/>
                <a:gd name="connsiteX11" fmla="*/ 882110 w 1271168"/>
                <a:gd name="connsiteY11" fmla="*/ 135065 h 2861881"/>
                <a:gd name="connsiteX12" fmla="*/ 574929 w 1271168"/>
                <a:gd name="connsiteY12" fmla="*/ 0 h 2861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1168" h="2861881">
                  <a:moveTo>
                    <a:pt x="0" y="2861882"/>
                  </a:moveTo>
                  <a:cubicBezTo>
                    <a:pt x="0" y="2861882"/>
                    <a:pt x="67151" y="2751201"/>
                    <a:pt x="115157" y="2685002"/>
                  </a:cubicBezTo>
                  <a:cubicBezTo>
                    <a:pt x="169259" y="2610326"/>
                    <a:pt x="226981" y="2538317"/>
                    <a:pt x="277178" y="2461070"/>
                  </a:cubicBezTo>
                  <a:cubicBezTo>
                    <a:pt x="329946" y="2379917"/>
                    <a:pt x="374142" y="2293715"/>
                    <a:pt x="421958" y="2209514"/>
                  </a:cubicBezTo>
                  <a:cubicBezTo>
                    <a:pt x="509492" y="2055495"/>
                    <a:pt x="609695" y="1908715"/>
                    <a:pt x="690848" y="1751267"/>
                  </a:cubicBezTo>
                  <a:cubicBezTo>
                    <a:pt x="741426" y="1653159"/>
                    <a:pt x="784670" y="1551432"/>
                    <a:pt x="830580" y="1451039"/>
                  </a:cubicBezTo>
                  <a:cubicBezTo>
                    <a:pt x="857631" y="1391984"/>
                    <a:pt x="885635" y="1333405"/>
                    <a:pt x="917067" y="1276541"/>
                  </a:cubicBezTo>
                  <a:cubicBezTo>
                    <a:pt x="976408" y="1169003"/>
                    <a:pt x="1046417" y="1067848"/>
                    <a:pt x="1114901" y="965835"/>
                  </a:cubicBezTo>
                  <a:cubicBezTo>
                    <a:pt x="1146810" y="918305"/>
                    <a:pt x="1177671" y="870109"/>
                    <a:pt x="1204627" y="819626"/>
                  </a:cubicBezTo>
                  <a:cubicBezTo>
                    <a:pt x="1243679" y="746665"/>
                    <a:pt x="1272635" y="667703"/>
                    <a:pt x="1271111" y="585311"/>
                  </a:cubicBezTo>
                  <a:cubicBezTo>
                    <a:pt x="1269111" y="473012"/>
                    <a:pt x="1209485" y="371284"/>
                    <a:pt x="1128141" y="292894"/>
                  </a:cubicBezTo>
                  <a:cubicBezTo>
                    <a:pt x="1057561" y="224790"/>
                    <a:pt x="971836" y="175260"/>
                    <a:pt x="882110" y="135065"/>
                  </a:cubicBezTo>
                  <a:cubicBezTo>
                    <a:pt x="779907" y="89249"/>
                    <a:pt x="672560" y="54673"/>
                    <a:pt x="574929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4" name="Freeform: Shape 4153">
              <a:extLst>
                <a:ext uri="{FF2B5EF4-FFF2-40B4-BE49-F238E27FC236}">
                  <a16:creationId xmlns:a16="http://schemas.microsoft.com/office/drawing/2014/main" id="{5F7B6392-DF04-4EF6-A433-4A7A757D65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536477"/>
              <a:ext cx="919096" cy="2636139"/>
            </a:xfrm>
            <a:custGeom>
              <a:avLst/>
              <a:gdLst>
                <a:gd name="connsiteX0" fmla="*/ 0 w 919096"/>
                <a:gd name="connsiteY0" fmla="*/ 2636139 h 2636139"/>
                <a:gd name="connsiteX1" fmla="*/ 274415 w 919096"/>
                <a:gd name="connsiteY1" fmla="*/ 2218277 h 2636139"/>
                <a:gd name="connsiteX2" fmla="*/ 607981 w 919096"/>
                <a:gd name="connsiteY2" fmla="*/ 1655921 h 2636139"/>
                <a:gd name="connsiteX3" fmla="*/ 792290 w 919096"/>
                <a:gd name="connsiteY3" fmla="*/ 1163003 h 2636139"/>
                <a:gd name="connsiteX4" fmla="*/ 914400 w 919096"/>
                <a:gd name="connsiteY4" fmla="*/ 808863 h 2636139"/>
                <a:gd name="connsiteX5" fmla="*/ 847344 w 919096"/>
                <a:gd name="connsiteY5" fmla="*/ 516922 h 2636139"/>
                <a:gd name="connsiteX6" fmla="*/ 610362 w 919096"/>
                <a:gd name="connsiteY6" fmla="*/ 366141 h 2636139"/>
                <a:gd name="connsiteX7" fmla="*/ 361379 w 919096"/>
                <a:gd name="connsiteY7" fmla="*/ 222599 h 2636139"/>
                <a:gd name="connsiteX8" fmla="*/ 67056 w 919096"/>
                <a:gd name="connsiteY8" fmla="*/ 0 h 263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19096" h="2636139">
                  <a:moveTo>
                    <a:pt x="0" y="2636139"/>
                  </a:moveTo>
                  <a:cubicBezTo>
                    <a:pt x="0" y="2636139"/>
                    <a:pt x="162020" y="2392394"/>
                    <a:pt x="274415" y="2218277"/>
                  </a:cubicBezTo>
                  <a:cubicBezTo>
                    <a:pt x="392906" y="2034730"/>
                    <a:pt x="518732" y="1854994"/>
                    <a:pt x="607981" y="1655921"/>
                  </a:cubicBezTo>
                  <a:cubicBezTo>
                    <a:pt x="679799" y="1495806"/>
                    <a:pt x="726091" y="1325594"/>
                    <a:pt x="792290" y="1163003"/>
                  </a:cubicBezTo>
                  <a:cubicBezTo>
                    <a:pt x="839724" y="1046607"/>
                    <a:pt x="897922" y="933164"/>
                    <a:pt x="914400" y="808863"/>
                  </a:cubicBezTo>
                  <a:cubicBezTo>
                    <a:pt x="928116" y="705326"/>
                    <a:pt x="913543" y="596932"/>
                    <a:pt x="847344" y="516922"/>
                  </a:cubicBezTo>
                  <a:cubicBezTo>
                    <a:pt x="786956" y="444056"/>
                    <a:pt x="696087" y="407956"/>
                    <a:pt x="610362" y="366141"/>
                  </a:cubicBezTo>
                  <a:cubicBezTo>
                    <a:pt x="524161" y="324136"/>
                    <a:pt x="442722" y="273272"/>
                    <a:pt x="361379" y="222599"/>
                  </a:cubicBezTo>
                  <a:cubicBezTo>
                    <a:pt x="245459" y="150400"/>
                    <a:pt x="126968" y="121348"/>
                    <a:pt x="67056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5" name="Freeform: Shape 4154">
              <a:extLst>
                <a:ext uri="{FF2B5EF4-FFF2-40B4-BE49-F238E27FC236}">
                  <a16:creationId xmlns:a16="http://schemas.microsoft.com/office/drawing/2014/main" id="{CFB987BC-4338-4C63-8DB9-5CB9DC489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717738"/>
              <a:ext cx="625711" cy="2292381"/>
            </a:xfrm>
            <a:custGeom>
              <a:avLst/>
              <a:gdLst>
                <a:gd name="connsiteX0" fmla="*/ 0 w 625711"/>
                <a:gd name="connsiteY0" fmla="*/ 2292382 h 2292381"/>
                <a:gd name="connsiteX1" fmla="*/ 181070 w 625711"/>
                <a:gd name="connsiteY1" fmla="*/ 2019967 h 2292381"/>
                <a:gd name="connsiteX2" fmla="*/ 385000 w 625711"/>
                <a:gd name="connsiteY2" fmla="*/ 1640967 h 2292381"/>
                <a:gd name="connsiteX3" fmla="*/ 514255 w 625711"/>
                <a:gd name="connsiteY3" fmla="*/ 1376839 h 2292381"/>
                <a:gd name="connsiteX4" fmla="*/ 606171 w 625711"/>
                <a:gd name="connsiteY4" fmla="*/ 1015079 h 2292381"/>
                <a:gd name="connsiteX5" fmla="*/ 606171 w 625711"/>
                <a:gd name="connsiteY5" fmla="*/ 673418 h 2292381"/>
                <a:gd name="connsiteX6" fmla="*/ 485489 w 625711"/>
                <a:gd name="connsiteY6" fmla="*/ 475297 h 2292381"/>
                <a:gd name="connsiteX7" fmla="*/ 313182 w 625711"/>
                <a:gd name="connsiteY7" fmla="*/ 328898 h 2292381"/>
                <a:gd name="connsiteX8" fmla="*/ 173831 w 625711"/>
                <a:gd name="connsiteY8" fmla="*/ 189643 h 2292381"/>
                <a:gd name="connsiteX9" fmla="*/ 0 w 625711"/>
                <a:gd name="connsiteY9" fmla="*/ 0 h 229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5711" h="2292381">
                  <a:moveTo>
                    <a:pt x="0" y="2292382"/>
                  </a:moveTo>
                  <a:cubicBezTo>
                    <a:pt x="0" y="2292382"/>
                    <a:pt x="110776" y="2140363"/>
                    <a:pt x="181070" y="2019967"/>
                  </a:cubicBezTo>
                  <a:cubicBezTo>
                    <a:pt x="253460" y="1896047"/>
                    <a:pt x="318325" y="1768031"/>
                    <a:pt x="385000" y="1640967"/>
                  </a:cubicBezTo>
                  <a:cubicBezTo>
                    <a:pt x="430625" y="1554099"/>
                    <a:pt x="478536" y="1468184"/>
                    <a:pt x="514255" y="1376839"/>
                  </a:cubicBezTo>
                  <a:cubicBezTo>
                    <a:pt x="559689" y="1260634"/>
                    <a:pt x="585788" y="1138333"/>
                    <a:pt x="606171" y="1015079"/>
                  </a:cubicBezTo>
                  <a:cubicBezTo>
                    <a:pt x="625031" y="900779"/>
                    <a:pt x="638556" y="784003"/>
                    <a:pt x="606171" y="673418"/>
                  </a:cubicBezTo>
                  <a:cubicBezTo>
                    <a:pt x="584168" y="598075"/>
                    <a:pt x="540258" y="531590"/>
                    <a:pt x="485489" y="475297"/>
                  </a:cubicBezTo>
                  <a:cubicBezTo>
                    <a:pt x="432911" y="421195"/>
                    <a:pt x="369475" y="379095"/>
                    <a:pt x="313182" y="328898"/>
                  </a:cubicBezTo>
                  <a:cubicBezTo>
                    <a:pt x="264128" y="285179"/>
                    <a:pt x="219361" y="237077"/>
                    <a:pt x="173831" y="189643"/>
                  </a:cubicBezTo>
                  <a:cubicBezTo>
                    <a:pt x="109347" y="122111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6" name="Freeform: Shape 4155">
              <a:extLst>
                <a:ext uri="{FF2B5EF4-FFF2-40B4-BE49-F238E27FC236}">
                  <a16:creationId xmlns:a16="http://schemas.microsoft.com/office/drawing/2014/main" id="{F0B5029E-655F-4CB5-BCA2-B62400CE76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1951196"/>
              <a:ext cx="421548" cy="1865756"/>
            </a:xfrm>
            <a:custGeom>
              <a:avLst/>
              <a:gdLst>
                <a:gd name="connsiteX0" fmla="*/ 0 w 421548"/>
                <a:gd name="connsiteY0" fmla="*/ 0 h 1865756"/>
                <a:gd name="connsiteX1" fmla="*/ 258699 w 421548"/>
                <a:gd name="connsiteY1" fmla="*/ 330803 h 1865756"/>
                <a:gd name="connsiteX2" fmla="*/ 408051 w 421548"/>
                <a:gd name="connsiteY2" fmla="*/ 617887 h 1865756"/>
                <a:gd name="connsiteX3" fmla="*/ 408051 w 421548"/>
                <a:gd name="connsiteY3" fmla="*/ 910781 h 1865756"/>
                <a:gd name="connsiteX4" fmla="*/ 336233 w 421548"/>
                <a:gd name="connsiteY4" fmla="*/ 1269683 h 1865756"/>
                <a:gd name="connsiteX5" fmla="*/ 186881 w 421548"/>
                <a:gd name="connsiteY5" fmla="*/ 1582674 h 1865756"/>
                <a:gd name="connsiteX6" fmla="*/ 0 w 421548"/>
                <a:gd name="connsiteY6" fmla="*/ 1865757 h 186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1548" h="1865756">
                  <a:moveTo>
                    <a:pt x="0" y="0"/>
                  </a:moveTo>
                  <a:cubicBezTo>
                    <a:pt x="0" y="0"/>
                    <a:pt x="155734" y="188309"/>
                    <a:pt x="258699" y="330803"/>
                  </a:cubicBezTo>
                  <a:cubicBezTo>
                    <a:pt x="322517" y="419100"/>
                    <a:pt x="383096" y="512255"/>
                    <a:pt x="408051" y="617887"/>
                  </a:cubicBezTo>
                  <a:cubicBezTo>
                    <a:pt x="430625" y="713613"/>
                    <a:pt x="420815" y="812768"/>
                    <a:pt x="408051" y="910781"/>
                  </a:cubicBezTo>
                  <a:cubicBezTo>
                    <a:pt x="392240" y="1032129"/>
                    <a:pt x="376142" y="1154049"/>
                    <a:pt x="336233" y="1269683"/>
                  </a:cubicBezTo>
                  <a:cubicBezTo>
                    <a:pt x="298418" y="1379125"/>
                    <a:pt x="246412" y="1483138"/>
                    <a:pt x="186881" y="1582674"/>
                  </a:cubicBezTo>
                  <a:cubicBezTo>
                    <a:pt x="122777" y="1689640"/>
                    <a:pt x="0" y="1865757"/>
                    <a:pt x="0" y="186575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7" name="Freeform: Shape 4156">
              <a:extLst>
                <a:ext uri="{FF2B5EF4-FFF2-40B4-BE49-F238E27FC236}">
                  <a16:creationId xmlns:a16="http://schemas.microsoft.com/office/drawing/2014/main" id="{966F436B-D502-4927-A05D-0691A99F65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201418"/>
              <a:ext cx="286935" cy="1358264"/>
            </a:xfrm>
            <a:custGeom>
              <a:avLst/>
              <a:gdLst>
                <a:gd name="connsiteX0" fmla="*/ 11621 w 286935"/>
                <a:gd name="connsiteY0" fmla="*/ 1358265 h 1358264"/>
                <a:gd name="connsiteX1" fmla="*/ 163830 w 286935"/>
                <a:gd name="connsiteY1" fmla="*/ 1157287 h 1358264"/>
                <a:gd name="connsiteX2" fmla="*/ 258604 w 286935"/>
                <a:gd name="connsiteY2" fmla="*/ 858679 h 1358264"/>
                <a:gd name="connsiteX3" fmla="*/ 284417 w 286935"/>
                <a:gd name="connsiteY3" fmla="*/ 577310 h 1358264"/>
                <a:gd name="connsiteX4" fmla="*/ 215456 w 286935"/>
                <a:gd name="connsiteY4" fmla="*/ 330422 h 1358264"/>
                <a:gd name="connsiteX5" fmla="*/ 0 w 286935"/>
                <a:gd name="connsiteY5" fmla="*/ 0 h 1358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6935" h="1358264">
                  <a:moveTo>
                    <a:pt x="11621" y="1358265"/>
                  </a:moveTo>
                  <a:cubicBezTo>
                    <a:pt x="11621" y="1358265"/>
                    <a:pt x="104299" y="1269016"/>
                    <a:pt x="163830" y="1157287"/>
                  </a:cubicBezTo>
                  <a:cubicBezTo>
                    <a:pt x="213074" y="1064800"/>
                    <a:pt x="237458" y="961453"/>
                    <a:pt x="258604" y="858679"/>
                  </a:cubicBezTo>
                  <a:cubicBezTo>
                    <a:pt x="277749" y="765905"/>
                    <a:pt x="293180" y="671512"/>
                    <a:pt x="284417" y="577310"/>
                  </a:cubicBezTo>
                  <a:cubicBezTo>
                    <a:pt x="276511" y="491680"/>
                    <a:pt x="250412" y="409099"/>
                    <a:pt x="215456" y="330422"/>
                  </a:cubicBezTo>
                  <a:cubicBezTo>
                    <a:pt x="153353" y="190405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8" name="Freeform: Shape 4157">
              <a:extLst>
                <a:ext uri="{FF2B5EF4-FFF2-40B4-BE49-F238E27FC236}">
                  <a16:creationId xmlns:a16="http://schemas.microsoft.com/office/drawing/2014/main" id="{63D19BC0-342A-4662-8B01-078F5BC25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71887" y="2482500"/>
              <a:ext cx="167300" cy="890873"/>
            </a:xfrm>
            <a:custGeom>
              <a:avLst/>
              <a:gdLst>
                <a:gd name="connsiteX0" fmla="*/ 0 w 167300"/>
                <a:gd name="connsiteY0" fmla="*/ 0 h 890873"/>
                <a:gd name="connsiteX1" fmla="*/ 143732 w 167300"/>
                <a:gd name="connsiteY1" fmla="*/ 233077 h 890873"/>
                <a:gd name="connsiteX2" fmla="*/ 160973 w 167300"/>
                <a:gd name="connsiteY2" fmla="*/ 482822 h 890873"/>
                <a:gd name="connsiteX3" fmla="*/ 0 w 167300"/>
                <a:gd name="connsiteY3" fmla="*/ 890873 h 890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300" h="890873">
                  <a:moveTo>
                    <a:pt x="0" y="0"/>
                  </a:moveTo>
                  <a:cubicBezTo>
                    <a:pt x="0" y="0"/>
                    <a:pt x="110585" y="127254"/>
                    <a:pt x="143732" y="233077"/>
                  </a:cubicBezTo>
                  <a:cubicBezTo>
                    <a:pt x="168974" y="313563"/>
                    <a:pt x="172593" y="399098"/>
                    <a:pt x="160973" y="482822"/>
                  </a:cubicBezTo>
                  <a:cubicBezTo>
                    <a:pt x="136970" y="655892"/>
                    <a:pt x="0" y="890873"/>
                    <a:pt x="0" y="890873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9" name="Freeform: Shape 4158">
              <a:extLst>
                <a:ext uri="{FF2B5EF4-FFF2-40B4-BE49-F238E27FC236}">
                  <a16:creationId xmlns:a16="http://schemas.microsoft.com/office/drawing/2014/main" id="{DF32521F-B67B-4D14-BB6E-0DD27E1C70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49272" y="1514475"/>
              <a:ext cx="3076098" cy="1677721"/>
            </a:xfrm>
            <a:custGeom>
              <a:avLst/>
              <a:gdLst>
                <a:gd name="connsiteX0" fmla="*/ 3076099 w 3076098"/>
                <a:gd name="connsiteY0" fmla="*/ 12287 h 1677721"/>
                <a:gd name="connsiteX1" fmla="*/ 3054287 w 3076098"/>
                <a:gd name="connsiteY1" fmla="*/ 609029 h 1677721"/>
                <a:gd name="connsiteX2" fmla="*/ 3054287 w 3076098"/>
                <a:gd name="connsiteY2" fmla="*/ 824770 h 1677721"/>
                <a:gd name="connsiteX3" fmla="*/ 3002375 w 3076098"/>
                <a:gd name="connsiteY3" fmla="*/ 1158240 h 1677721"/>
                <a:gd name="connsiteX4" fmla="*/ 2945797 w 3076098"/>
                <a:gd name="connsiteY4" fmla="*/ 1277112 h 1677721"/>
                <a:gd name="connsiteX5" fmla="*/ 2706815 w 3076098"/>
                <a:gd name="connsiteY5" fmla="*/ 1492853 h 1677721"/>
                <a:gd name="connsiteX6" fmla="*/ 2451735 w 3076098"/>
                <a:gd name="connsiteY6" fmla="*/ 1618583 h 1677721"/>
                <a:gd name="connsiteX7" fmla="*/ 2128457 w 3076098"/>
                <a:gd name="connsiteY7" fmla="*/ 1677448 h 1677721"/>
                <a:gd name="connsiteX8" fmla="*/ 1672495 w 3076098"/>
                <a:gd name="connsiteY8" fmla="*/ 1505522 h 1677721"/>
                <a:gd name="connsiteX9" fmla="*/ 1445038 w 3076098"/>
                <a:gd name="connsiteY9" fmla="*/ 1230916 h 1677721"/>
                <a:gd name="connsiteX10" fmla="*/ 1381506 w 3076098"/>
                <a:gd name="connsiteY10" fmla="*/ 1044035 h 1677721"/>
                <a:gd name="connsiteX11" fmla="*/ 1260253 w 3076098"/>
                <a:gd name="connsiteY11" fmla="*/ 837533 h 1677721"/>
                <a:gd name="connsiteX12" fmla="*/ 1108520 w 3076098"/>
                <a:gd name="connsiteY12" fmla="*/ 772954 h 1677721"/>
                <a:gd name="connsiteX13" fmla="*/ 955358 w 3076098"/>
                <a:gd name="connsiteY13" fmla="*/ 751427 h 1677721"/>
                <a:gd name="connsiteX14" fmla="*/ 763810 w 3076098"/>
                <a:gd name="connsiteY14" fmla="*/ 764762 h 1677721"/>
                <a:gd name="connsiteX15" fmla="*/ 651224 w 3076098"/>
                <a:gd name="connsiteY15" fmla="*/ 728186 h 1677721"/>
                <a:gd name="connsiteX16" fmla="*/ 510730 w 3076098"/>
                <a:gd name="connsiteY16" fmla="*/ 587788 h 1677721"/>
                <a:gd name="connsiteX17" fmla="*/ 323183 w 3076098"/>
                <a:gd name="connsiteY17" fmla="*/ 353187 h 1677721"/>
                <a:gd name="connsiteX18" fmla="*/ 0 w 3076098"/>
                <a:gd name="connsiteY18" fmla="*/ 0 h 167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76098" h="1677721">
                  <a:moveTo>
                    <a:pt x="3076099" y="12287"/>
                  </a:moveTo>
                  <a:cubicBezTo>
                    <a:pt x="3069336" y="183071"/>
                    <a:pt x="3053525" y="438150"/>
                    <a:pt x="3054287" y="609029"/>
                  </a:cubicBezTo>
                  <a:cubicBezTo>
                    <a:pt x="3054572" y="680942"/>
                    <a:pt x="3056477" y="752856"/>
                    <a:pt x="3054287" y="824770"/>
                  </a:cubicBezTo>
                  <a:cubicBezTo>
                    <a:pt x="3050858" y="937832"/>
                    <a:pt x="3038285" y="1051084"/>
                    <a:pt x="3002375" y="1158240"/>
                  </a:cubicBezTo>
                  <a:cubicBezTo>
                    <a:pt x="2988374" y="1200055"/>
                    <a:pt x="2969895" y="1240155"/>
                    <a:pt x="2945797" y="1277112"/>
                  </a:cubicBezTo>
                  <a:cubicBezTo>
                    <a:pt x="2886742" y="1367885"/>
                    <a:pt x="2798636" y="1434846"/>
                    <a:pt x="2706815" y="1492853"/>
                  </a:cubicBezTo>
                  <a:cubicBezTo>
                    <a:pt x="2626424" y="1543717"/>
                    <a:pt x="2541080" y="1586103"/>
                    <a:pt x="2451735" y="1618583"/>
                  </a:cubicBezTo>
                  <a:cubicBezTo>
                    <a:pt x="2347817" y="1656398"/>
                    <a:pt x="2238851" y="1680591"/>
                    <a:pt x="2128457" y="1677448"/>
                  </a:cubicBezTo>
                  <a:cubicBezTo>
                    <a:pt x="1962436" y="1672781"/>
                    <a:pt x="1804702" y="1606677"/>
                    <a:pt x="1672495" y="1505522"/>
                  </a:cubicBezTo>
                  <a:cubicBezTo>
                    <a:pt x="1576483" y="1432084"/>
                    <a:pt x="1493520" y="1341501"/>
                    <a:pt x="1445038" y="1230916"/>
                  </a:cubicBezTo>
                  <a:cubicBezTo>
                    <a:pt x="1418653" y="1170623"/>
                    <a:pt x="1401794" y="1106710"/>
                    <a:pt x="1381506" y="1044035"/>
                  </a:cubicBezTo>
                  <a:cubicBezTo>
                    <a:pt x="1356360" y="966026"/>
                    <a:pt x="1324261" y="887730"/>
                    <a:pt x="1260253" y="837533"/>
                  </a:cubicBezTo>
                  <a:cubicBezTo>
                    <a:pt x="1216628" y="803243"/>
                    <a:pt x="1162717" y="786194"/>
                    <a:pt x="1108520" y="772954"/>
                  </a:cubicBezTo>
                  <a:cubicBezTo>
                    <a:pt x="1058228" y="760667"/>
                    <a:pt x="1007078" y="750570"/>
                    <a:pt x="955358" y="751427"/>
                  </a:cubicBezTo>
                  <a:cubicBezTo>
                    <a:pt x="891064" y="752475"/>
                    <a:pt x="827818" y="770001"/>
                    <a:pt x="763810" y="764762"/>
                  </a:cubicBezTo>
                  <a:cubicBezTo>
                    <a:pt x="723995" y="761524"/>
                    <a:pt x="685514" y="748760"/>
                    <a:pt x="651224" y="728186"/>
                  </a:cubicBezTo>
                  <a:cubicBezTo>
                    <a:pt x="594074" y="693896"/>
                    <a:pt x="552545" y="639985"/>
                    <a:pt x="510730" y="587788"/>
                  </a:cubicBezTo>
                  <a:cubicBezTo>
                    <a:pt x="448151" y="509683"/>
                    <a:pt x="384524" y="432245"/>
                    <a:pt x="323183" y="353187"/>
                  </a:cubicBezTo>
                  <a:cubicBezTo>
                    <a:pt x="246221" y="253937"/>
                    <a:pt x="94202" y="82868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0" name="Freeform: Shape 4159">
              <a:extLst>
                <a:ext uri="{FF2B5EF4-FFF2-40B4-BE49-F238E27FC236}">
                  <a16:creationId xmlns:a16="http://schemas.microsoft.com/office/drawing/2014/main" id="{56F73602-5ACB-4102-894B-D140E71E6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9025" y="1548764"/>
              <a:ext cx="2607257" cy="1468691"/>
            </a:xfrm>
            <a:custGeom>
              <a:avLst/>
              <a:gdLst>
                <a:gd name="connsiteX0" fmla="*/ 2568321 w 2607257"/>
                <a:gd name="connsiteY0" fmla="*/ 18002 h 1468691"/>
                <a:gd name="connsiteX1" fmla="*/ 2590609 w 2607257"/>
                <a:gd name="connsiteY1" fmla="*/ 258509 h 1468691"/>
                <a:gd name="connsiteX2" fmla="*/ 2606802 w 2607257"/>
                <a:gd name="connsiteY2" fmla="*/ 563118 h 1468691"/>
                <a:gd name="connsiteX3" fmla="*/ 2587181 w 2607257"/>
                <a:gd name="connsiteY3" fmla="*/ 910400 h 1468691"/>
                <a:gd name="connsiteX4" fmla="*/ 2568702 w 2607257"/>
                <a:gd name="connsiteY4" fmla="*/ 1001554 h 1468691"/>
                <a:gd name="connsiteX5" fmla="*/ 2407063 w 2607257"/>
                <a:gd name="connsiteY5" fmla="*/ 1262348 h 1468691"/>
                <a:gd name="connsiteX6" fmla="*/ 2211896 w 2607257"/>
                <a:gd name="connsiteY6" fmla="*/ 1390078 h 1468691"/>
                <a:gd name="connsiteX7" fmla="*/ 1936623 w 2607257"/>
                <a:gd name="connsiteY7" fmla="*/ 1466660 h 1468691"/>
                <a:gd name="connsiteX8" fmla="*/ 1749933 w 2607257"/>
                <a:gd name="connsiteY8" fmla="*/ 1447514 h 1468691"/>
                <a:gd name="connsiteX9" fmla="*/ 1594295 w 2607257"/>
                <a:gd name="connsiteY9" fmla="*/ 1351788 h 1468691"/>
                <a:gd name="connsiteX10" fmla="*/ 1512951 w 2607257"/>
                <a:gd name="connsiteY10" fmla="*/ 1227392 h 1468691"/>
                <a:gd name="connsiteX11" fmla="*/ 1500949 w 2607257"/>
                <a:gd name="connsiteY11" fmla="*/ 992886 h 1468691"/>
                <a:gd name="connsiteX12" fmla="*/ 1541621 w 2607257"/>
                <a:gd name="connsiteY12" fmla="*/ 803910 h 1468691"/>
                <a:gd name="connsiteX13" fmla="*/ 1541621 w 2607257"/>
                <a:gd name="connsiteY13" fmla="*/ 665131 h 1468691"/>
                <a:gd name="connsiteX14" fmla="*/ 1429131 w 2607257"/>
                <a:gd name="connsiteY14" fmla="*/ 526352 h 1468691"/>
                <a:gd name="connsiteX15" fmla="*/ 1163383 w 2607257"/>
                <a:gd name="connsiteY15" fmla="*/ 449771 h 1468691"/>
                <a:gd name="connsiteX16" fmla="*/ 811530 w 2607257"/>
                <a:gd name="connsiteY16" fmla="*/ 406718 h 1468691"/>
                <a:gd name="connsiteX17" fmla="*/ 574548 w 2607257"/>
                <a:gd name="connsiteY17" fmla="*/ 354044 h 1468691"/>
                <a:gd name="connsiteX18" fmla="*/ 284893 w 2607257"/>
                <a:gd name="connsiteY18" fmla="*/ 224885 h 1468691"/>
                <a:gd name="connsiteX19" fmla="*/ 0 w 2607257"/>
                <a:gd name="connsiteY19" fmla="*/ 0 h 146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607257" h="1468691">
                  <a:moveTo>
                    <a:pt x="2568321" y="18002"/>
                  </a:moveTo>
                  <a:cubicBezTo>
                    <a:pt x="2574989" y="70009"/>
                    <a:pt x="2587752" y="206121"/>
                    <a:pt x="2590609" y="258509"/>
                  </a:cubicBezTo>
                  <a:cubicBezTo>
                    <a:pt x="2596134" y="360045"/>
                    <a:pt x="2604707" y="461486"/>
                    <a:pt x="2606802" y="563118"/>
                  </a:cubicBezTo>
                  <a:cubicBezTo>
                    <a:pt x="2609088" y="679228"/>
                    <a:pt x="2602802" y="795338"/>
                    <a:pt x="2587181" y="910400"/>
                  </a:cubicBezTo>
                  <a:cubicBezTo>
                    <a:pt x="2582990" y="941165"/>
                    <a:pt x="2577274" y="971645"/>
                    <a:pt x="2568702" y="1001554"/>
                  </a:cubicBezTo>
                  <a:cubicBezTo>
                    <a:pt x="2540222" y="1101471"/>
                    <a:pt x="2482501" y="1190816"/>
                    <a:pt x="2407063" y="1262348"/>
                  </a:cubicBezTo>
                  <a:cubicBezTo>
                    <a:pt x="2350294" y="1316165"/>
                    <a:pt x="2283047" y="1357313"/>
                    <a:pt x="2211896" y="1390078"/>
                  </a:cubicBezTo>
                  <a:cubicBezTo>
                    <a:pt x="2124742" y="1430179"/>
                    <a:pt x="2032159" y="1458754"/>
                    <a:pt x="1936623" y="1466660"/>
                  </a:cubicBezTo>
                  <a:cubicBezTo>
                    <a:pt x="1873567" y="1471898"/>
                    <a:pt x="1809845" y="1467517"/>
                    <a:pt x="1749933" y="1447514"/>
                  </a:cubicBezTo>
                  <a:cubicBezTo>
                    <a:pt x="1691449" y="1428083"/>
                    <a:pt x="1638109" y="1395222"/>
                    <a:pt x="1594295" y="1351788"/>
                  </a:cubicBezTo>
                  <a:cubicBezTo>
                    <a:pt x="1558576" y="1316450"/>
                    <a:pt x="1530001" y="1274540"/>
                    <a:pt x="1512951" y="1227392"/>
                  </a:cubicBezTo>
                  <a:cubicBezTo>
                    <a:pt x="1485900" y="1152811"/>
                    <a:pt x="1487519" y="1071467"/>
                    <a:pt x="1500949" y="992886"/>
                  </a:cubicBezTo>
                  <a:cubicBezTo>
                    <a:pt x="1511808" y="929354"/>
                    <a:pt x="1529810" y="867251"/>
                    <a:pt x="1541621" y="803910"/>
                  </a:cubicBezTo>
                  <a:cubicBezTo>
                    <a:pt x="1550194" y="757714"/>
                    <a:pt x="1554194" y="710279"/>
                    <a:pt x="1541621" y="665131"/>
                  </a:cubicBezTo>
                  <a:cubicBezTo>
                    <a:pt x="1525143" y="605981"/>
                    <a:pt x="1481233" y="559403"/>
                    <a:pt x="1429131" y="526352"/>
                  </a:cubicBezTo>
                  <a:cubicBezTo>
                    <a:pt x="1350455" y="476536"/>
                    <a:pt x="1256157" y="461772"/>
                    <a:pt x="1163383" y="449771"/>
                  </a:cubicBezTo>
                  <a:cubicBezTo>
                    <a:pt x="1046131" y="434626"/>
                    <a:pt x="928306" y="424720"/>
                    <a:pt x="811530" y="406718"/>
                  </a:cubicBezTo>
                  <a:cubicBezTo>
                    <a:pt x="731425" y="394335"/>
                    <a:pt x="652081" y="377571"/>
                    <a:pt x="574548" y="354044"/>
                  </a:cubicBezTo>
                  <a:cubicBezTo>
                    <a:pt x="472916" y="323279"/>
                    <a:pt x="375094" y="280702"/>
                    <a:pt x="284893" y="224885"/>
                  </a:cubicBezTo>
                  <a:cubicBezTo>
                    <a:pt x="181832" y="161068"/>
                    <a:pt x="90868" y="80296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1" name="Freeform: Shape 4160">
              <a:extLst>
                <a:ext uri="{FF2B5EF4-FFF2-40B4-BE49-F238E27FC236}">
                  <a16:creationId xmlns:a16="http://schemas.microsoft.com/office/drawing/2014/main" id="{E87FA368-45DC-4276-A257-F67A12B2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50204" y="1524380"/>
              <a:ext cx="2095685" cy="1175182"/>
            </a:xfrm>
            <a:custGeom>
              <a:avLst/>
              <a:gdLst>
                <a:gd name="connsiteX0" fmla="*/ 1950434 w 2095685"/>
                <a:gd name="connsiteY0" fmla="*/ 0 h 1175182"/>
                <a:gd name="connsiteX1" fmla="*/ 2077307 w 2095685"/>
                <a:gd name="connsiteY1" fmla="*/ 479108 h 1175182"/>
                <a:gd name="connsiteX2" fmla="*/ 2089309 w 2095685"/>
                <a:gd name="connsiteY2" fmla="*/ 826008 h 1175182"/>
                <a:gd name="connsiteX3" fmla="*/ 1987582 w 2095685"/>
                <a:gd name="connsiteY3" fmla="*/ 1101185 h 1175182"/>
                <a:gd name="connsiteX4" fmla="*/ 1818037 w 2095685"/>
                <a:gd name="connsiteY4" fmla="*/ 1173004 h 1175182"/>
                <a:gd name="connsiteX5" fmla="*/ 1694402 w 2095685"/>
                <a:gd name="connsiteY5" fmla="*/ 1157097 h 1175182"/>
                <a:gd name="connsiteX6" fmla="*/ 1594676 w 2095685"/>
                <a:gd name="connsiteY6" fmla="*/ 1013555 h 1175182"/>
                <a:gd name="connsiteX7" fmla="*/ 1664494 w 2095685"/>
                <a:gd name="connsiteY7" fmla="*/ 790289 h 1175182"/>
                <a:gd name="connsiteX8" fmla="*/ 1684401 w 2095685"/>
                <a:gd name="connsiteY8" fmla="*/ 527114 h 1175182"/>
                <a:gd name="connsiteX9" fmla="*/ 1550765 w 2095685"/>
                <a:gd name="connsiteY9" fmla="*/ 343662 h 1175182"/>
                <a:gd name="connsiteX10" fmla="*/ 1315402 w 2095685"/>
                <a:gd name="connsiteY10" fmla="*/ 265938 h 1175182"/>
                <a:gd name="connsiteX11" fmla="*/ 876586 w 2095685"/>
                <a:gd name="connsiteY11" fmla="*/ 200120 h 1175182"/>
                <a:gd name="connsiteX12" fmla="*/ 591312 w 2095685"/>
                <a:gd name="connsiteY12" fmla="*/ 186119 h 1175182"/>
                <a:gd name="connsiteX13" fmla="*/ 0 w 2095685"/>
                <a:gd name="connsiteY13" fmla="*/ 16669 h 1175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95685" h="1175182">
                  <a:moveTo>
                    <a:pt x="1950434" y="0"/>
                  </a:moveTo>
                  <a:cubicBezTo>
                    <a:pt x="1973485" y="77629"/>
                    <a:pt x="2063115" y="399383"/>
                    <a:pt x="2077307" y="479108"/>
                  </a:cubicBezTo>
                  <a:cubicBezTo>
                    <a:pt x="2097786" y="593693"/>
                    <a:pt x="2100167" y="710089"/>
                    <a:pt x="2089309" y="826008"/>
                  </a:cubicBezTo>
                  <a:cubicBezTo>
                    <a:pt x="2079784" y="927545"/>
                    <a:pt x="2061401" y="1032891"/>
                    <a:pt x="1987582" y="1101185"/>
                  </a:cubicBezTo>
                  <a:cubicBezTo>
                    <a:pt x="1941481" y="1143762"/>
                    <a:pt x="1880616" y="1165670"/>
                    <a:pt x="1818037" y="1173004"/>
                  </a:cubicBezTo>
                  <a:cubicBezTo>
                    <a:pt x="1775746" y="1177957"/>
                    <a:pt x="1732693" y="1175195"/>
                    <a:pt x="1694402" y="1157097"/>
                  </a:cubicBezTo>
                  <a:cubicBezTo>
                    <a:pt x="1638110" y="1130427"/>
                    <a:pt x="1600295" y="1075373"/>
                    <a:pt x="1594676" y="1013555"/>
                  </a:cubicBezTo>
                  <a:cubicBezTo>
                    <a:pt x="1587532" y="934879"/>
                    <a:pt x="1635633" y="864870"/>
                    <a:pt x="1664494" y="790289"/>
                  </a:cubicBezTo>
                  <a:cubicBezTo>
                    <a:pt x="1696974" y="706279"/>
                    <a:pt x="1708594" y="613791"/>
                    <a:pt x="1684401" y="527114"/>
                  </a:cubicBezTo>
                  <a:cubicBezTo>
                    <a:pt x="1663351" y="451580"/>
                    <a:pt x="1616488" y="386620"/>
                    <a:pt x="1550765" y="343662"/>
                  </a:cubicBezTo>
                  <a:cubicBezTo>
                    <a:pt x="1480947" y="298133"/>
                    <a:pt x="1397508" y="282131"/>
                    <a:pt x="1315402" y="265938"/>
                  </a:cubicBezTo>
                  <a:cubicBezTo>
                    <a:pt x="1170051" y="237173"/>
                    <a:pt x="1024128" y="212027"/>
                    <a:pt x="876586" y="200120"/>
                  </a:cubicBezTo>
                  <a:cubicBezTo>
                    <a:pt x="781717" y="192500"/>
                    <a:pt x="686276" y="193643"/>
                    <a:pt x="591312" y="186119"/>
                  </a:cubicBezTo>
                  <a:cubicBezTo>
                    <a:pt x="465296" y="176213"/>
                    <a:pt x="160211" y="193453"/>
                    <a:pt x="0" y="1666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62E2FF75-C425-3B76-8244-5F6B95C1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08" y="5227906"/>
            <a:ext cx="10164134" cy="109219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Agile</a:t>
            </a:r>
          </a:p>
        </p:txBody>
      </p:sp>
      <p:grpSp>
        <p:nvGrpSpPr>
          <p:cNvPr id="4168" name="Cross">
            <a:extLst>
              <a:ext uri="{FF2B5EF4-FFF2-40B4-BE49-F238E27FC236}">
                <a16:creationId xmlns:a16="http://schemas.microsoft.com/office/drawing/2014/main" id="{DDB99EF5-8801-40E2-83D3-196FADCBB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30939" y="3874229"/>
            <a:ext cx="118872" cy="118872"/>
            <a:chOff x="1175347" y="3733800"/>
            <a:chExt cx="118872" cy="118872"/>
          </a:xfrm>
        </p:grpSpPr>
        <p:cxnSp>
          <p:nvCxnSpPr>
            <p:cNvPr id="4169" name="Straight Connector 4168">
              <a:extLst>
                <a:ext uri="{FF2B5EF4-FFF2-40B4-BE49-F238E27FC236}">
                  <a16:creationId xmlns:a16="http://schemas.microsoft.com/office/drawing/2014/main" id="{50FE3A76-C0EC-41F2-92AD-1A75BA3771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70" name="Straight Connector 4169">
              <a:extLst>
                <a:ext uri="{FF2B5EF4-FFF2-40B4-BE49-F238E27FC236}">
                  <a16:creationId xmlns:a16="http://schemas.microsoft.com/office/drawing/2014/main" id="{C22AF00A-AACB-4D06-A706-4231FD4EC6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32366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2" name="Rectangle 205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123" name="Rectangle 206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2124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2064" name="Freeform: Shape 2063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125" name="Freeform: Shape 2064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6" name="Freeform: Shape 2065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7" name="Freeform: Shape 2066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8" name="Freeform: Shape 2067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9" name="Freeform: Shape 2068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0" name="Freeform: Shape 2069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1" name="Freeform: Shape 2070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Cím 1">
            <a:extLst>
              <a:ext uri="{FF2B5EF4-FFF2-40B4-BE49-F238E27FC236}">
                <a16:creationId xmlns:a16="http://schemas.microsoft.com/office/drawing/2014/main" id="{5B701B20-2210-DEA6-C1E0-ACE7394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endParaRPr lang="hu-HU"/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A5F398A7-A3AF-3D1A-0CF6-E20EFB4FA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/>
          </a:bodyPr>
          <a:lstStyle/>
          <a:p>
            <a:endParaRPr lang="en-US" sz="1800"/>
          </a:p>
        </p:txBody>
      </p:sp>
      <p:pic>
        <p:nvPicPr>
          <p:cNvPr id="2052" name="Picture 4" descr="AGILE VS WATERFALL - PM 360 Consulting">
            <a:extLst>
              <a:ext uri="{FF2B5EF4-FFF2-40B4-BE49-F238E27FC236}">
                <a16:creationId xmlns:a16="http://schemas.microsoft.com/office/drawing/2014/main" id="{F10311D0-4F3A-7658-216B-814524A5E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6500" y="-260351"/>
            <a:ext cx="10415952" cy="721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3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132" name="Freeform: Shape 2073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133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134" name="Freeform: Shape 2076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5" name="Freeform: Shape 2077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6" name="Freeform: Shape 2078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7" name="Freeform: Shape 2079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8" name="Freeform: Shape 2080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2" name="Freeform: Shape 2081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9" name="Freeform: Shape 2082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40" name="Freeform: Shape 2075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632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D3EE17-816A-717F-955C-66E97F1F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7170" name="Picture 2" descr="12 Principles of Agile Project Management and How it Adds Value">
            <a:extLst>
              <a:ext uri="{FF2B5EF4-FFF2-40B4-BE49-F238E27FC236}">
                <a16:creationId xmlns:a16="http://schemas.microsoft.com/office/drawing/2014/main" id="{E0766DFF-2356-114A-F85C-DE031A4150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36" y="428967"/>
            <a:ext cx="11600128" cy="600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922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12 agile principles large printable poster. Click to download! #agile  #software ... - Project Management World">
            <a:extLst>
              <a:ext uri="{FF2B5EF4-FFF2-40B4-BE49-F238E27FC236}">
                <a16:creationId xmlns:a16="http://schemas.microsoft.com/office/drawing/2014/main" id="{2E057155-81C7-B0B3-1425-F61844B7197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84" y="0"/>
            <a:ext cx="9973432" cy="704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492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Rectangle 9222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25" name="Freeform: Shape 9224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7" name="Freeform: Shape 9226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229" name="Freeform: Shape 9228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23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9232" name="Freeform: Shape 923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3" name="Freeform: Shape 923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4" name="Freeform: Shape 923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5" name="Freeform: Shape 923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6" name="Freeform: Shape 923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7" name="Freeform: Shape 923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38" name="Freeform: Shape 923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9240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9241" name="Freeform: Shape 9240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2" name="Freeform: Shape 9241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3" name="Freeform: Shape 9242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4" name="Freeform: Shape 9243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5" name="Freeform: Shape 9244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6" name="Freeform: Shape 9245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47" name="Freeform: Shape 9246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9249" name="Rectangle 9248">
            <a:extLst>
              <a:ext uri="{FF2B5EF4-FFF2-40B4-BE49-F238E27FC236}">
                <a16:creationId xmlns:a16="http://schemas.microsoft.com/office/drawing/2014/main" id="{81BC67A1-175E-439E-85E2-88911C119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51" name="Rectangle 9250">
            <a:extLst>
              <a:ext uri="{FF2B5EF4-FFF2-40B4-BE49-F238E27FC236}">
                <a16:creationId xmlns:a16="http://schemas.microsoft.com/office/drawing/2014/main" id="{94A7B82C-30F1-42B4-BE36-3DB42DD51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9253" name="Rectangle 9252">
            <a:extLst>
              <a:ext uri="{FF2B5EF4-FFF2-40B4-BE49-F238E27FC236}">
                <a16:creationId xmlns:a16="http://schemas.microsoft.com/office/drawing/2014/main" id="{43CA1578-CEEB-41BB-8068-C0DA02C36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Why is Quality Control Important for a Business? - Hurix Digital">
            <a:extLst>
              <a:ext uri="{FF2B5EF4-FFF2-40B4-BE49-F238E27FC236}">
                <a16:creationId xmlns:a16="http://schemas.microsoft.com/office/drawing/2014/main" id="{027043BA-25AF-D556-6BED-12A718CE93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16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55" name="Graphic 3">
            <a:extLst>
              <a:ext uri="{FF2B5EF4-FFF2-40B4-BE49-F238E27FC236}">
                <a16:creationId xmlns:a16="http://schemas.microsoft.com/office/drawing/2014/main" id="{7DF11618-754F-4C58-94AD-F7AA3530D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-125493" y="145598"/>
            <a:ext cx="5104732" cy="4853749"/>
            <a:chOff x="3538537" y="995362"/>
            <a:chExt cx="5104732" cy="4853749"/>
          </a:xfrm>
          <a:noFill/>
        </p:grpSpPr>
        <p:sp>
          <p:nvSpPr>
            <p:cNvPr id="9256" name="Freeform: Shape 9255">
              <a:extLst>
                <a:ext uri="{FF2B5EF4-FFF2-40B4-BE49-F238E27FC236}">
                  <a16:creationId xmlns:a16="http://schemas.microsoft.com/office/drawing/2014/main" id="{454C1B16-3C93-4003-88AD-F74DAD18C8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48071" y="1004887"/>
              <a:ext cx="5085197" cy="4844224"/>
            </a:xfrm>
            <a:custGeom>
              <a:avLst/>
              <a:gdLst>
                <a:gd name="connsiteX0" fmla="*/ 425663 w 5085197"/>
                <a:gd name="connsiteY0" fmla="*/ 0 h 4844224"/>
                <a:gd name="connsiteX1" fmla="*/ 277263 w 5085197"/>
                <a:gd name="connsiteY1" fmla="*/ 200882 h 4844224"/>
                <a:gd name="connsiteX2" fmla="*/ 155629 w 5085197"/>
                <a:gd name="connsiteY2" fmla="*/ 472154 h 4844224"/>
                <a:gd name="connsiteX3" fmla="*/ 55998 w 5085197"/>
                <a:gd name="connsiteY3" fmla="*/ 785336 h 4844224"/>
                <a:gd name="connsiteX4" fmla="*/ 6182 w 5085197"/>
                <a:gd name="connsiteY4" fmla="*/ 1154335 h 4844224"/>
                <a:gd name="connsiteX5" fmla="*/ 6182 w 5085197"/>
                <a:gd name="connsiteY5" fmla="*/ 1577245 h 4844224"/>
                <a:gd name="connsiteX6" fmla="*/ 59998 w 5085197"/>
                <a:gd name="connsiteY6" fmla="*/ 1960245 h 4844224"/>
                <a:gd name="connsiteX7" fmla="*/ 187633 w 5085197"/>
                <a:gd name="connsiteY7" fmla="*/ 2261426 h 4844224"/>
                <a:gd name="connsiteX8" fmla="*/ 365084 w 5085197"/>
                <a:gd name="connsiteY8" fmla="*/ 2474881 h 4844224"/>
                <a:gd name="connsiteX9" fmla="*/ 642261 w 5085197"/>
                <a:gd name="connsiteY9" fmla="*/ 2658428 h 4844224"/>
                <a:gd name="connsiteX10" fmla="*/ 965254 w 5085197"/>
                <a:gd name="connsiteY10" fmla="*/ 2770156 h 4844224"/>
                <a:gd name="connsiteX11" fmla="*/ 1312155 w 5085197"/>
                <a:gd name="connsiteY11" fmla="*/ 2812066 h 4844224"/>
                <a:gd name="connsiteX12" fmla="*/ 1493606 w 5085197"/>
                <a:gd name="connsiteY12" fmla="*/ 2877884 h 4844224"/>
                <a:gd name="connsiteX13" fmla="*/ 1700965 w 5085197"/>
                <a:gd name="connsiteY13" fmla="*/ 3085338 h 4844224"/>
                <a:gd name="connsiteX14" fmla="*/ 1856508 w 5085197"/>
                <a:gd name="connsiteY14" fmla="*/ 3320701 h 4844224"/>
                <a:gd name="connsiteX15" fmla="*/ 1968141 w 5085197"/>
                <a:gd name="connsiteY15" fmla="*/ 3460337 h 4844224"/>
                <a:gd name="connsiteX16" fmla="*/ 2147593 w 5085197"/>
                <a:gd name="connsiteY16" fmla="*/ 3544157 h 4844224"/>
                <a:gd name="connsiteX17" fmla="*/ 2492493 w 5085197"/>
                <a:gd name="connsiteY17" fmla="*/ 3544157 h 4844224"/>
                <a:gd name="connsiteX18" fmla="*/ 2729760 w 5085197"/>
                <a:gd name="connsiteY18" fmla="*/ 3544157 h 4844224"/>
                <a:gd name="connsiteX19" fmla="*/ 2865301 w 5085197"/>
                <a:gd name="connsiteY19" fmla="*/ 3627978 h 4844224"/>
                <a:gd name="connsiteX20" fmla="*/ 2984935 w 5085197"/>
                <a:gd name="connsiteY20" fmla="*/ 3773615 h 4844224"/>
                <a:gd name="connsiteX21" fmla="*/ 3126477 w 5085197"/>
                <a:gd name="connsiteY21" fmla="*/ 3995071 h 4844224"/>
                <a:gd name="connsiteX22" fmla="*/ 3293926 w 5085197"/>
                <a:gd name="connsiteY22" fmla="*/ 4348163 h 4844224"/>
                <a:gd name="connsiteX23" fmla="*/ 3445469 w 5085197"/>
                <a:gd name="connsiteY23" fmla="*/ 4623435 h 4844224"/>
                <a:gd name="connsiteX24" fmla="*/ 3549196 w 5085197"/>
                <a:gd name="connsiteY24" fmla="*/ 4727163 h 4844224"/>
                <a:gd name="connsiteX25" fmla="*/ 3953913 w 5085197"/>
                <a:gd name="connsiteY25" fmla="*/ 4773073 h 4844224"/>
                <a:gd name="connsiteX26" fmla="*/ 4406542 w 5085197"/>
                <a:gd name="connsiteY26" fmla="*/ 4729163 h 4844224"/>
                <a:gd name="connsiteX27" fmla="*/ 4573991 w 5085197"/>
                <a:gd name="connsiteY27" fmla="*/ 4709256 h 4844224"/>
                <a:gd name="connsiteX28" fmla="*/ 5085198 w 5085197"/>
                <a:gd name="connsiteY28" fmla="*/ 4844225 h 484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85197" h="4844224">
                  <a:moveTo>
                    <a:pt x="425663" y="0"/>
                  </a:moveTo>
                  <a:cubicBezTo>
                    <a:pt x="425663" y="0"/>
                    <a:pt x="309172" y="142875"/>
                    <a:pt x="277263" y="200882"/>
                  </a:cubicBezTo>
                  <a:cubicBezTo>
                    <a:pt x="229448" y="287846"/>
                    <a:pt x="191253" y="379571"/>
                    <a:pt x="155629" y="472154"/>
                  </a:cubicBezTo>
                  <a:cubicBezTo>
                    <a:pt x="116291" y="574548"/>
                    <a:pt x="80953" y="678561"/>
                    <a:pt x="55998" y="785336"/>
                  </a:cubicBezTo>
                  <a:cubicBezTo>
                    <a:pt x="27804" y="906399"/>
                    <a:pt x="13707" y="1030224"/>
                    <a:pt x="6182" y="1154335"/>
                  </a:cubicBezTo>
                  <a:cubicBezTo>
                    <a:pt x="-2391" y="1295114"/>
                    <a:pt x="-1724" y="1436370"/>
                    <a:pt x="6182" y="1577245"/>
                  </a:cubicBezTo>
                  <a:cubicBezTo>
                    <a:pt x="13421" y="1706309"/>
                    <a:pt x="26851" y="1835372"/>
                    <a:pt x="59998" y="1960245"/>
                  </a:cubicBezTo>
                  <a:cubicBezTo>
                    <a:pt x="88097" y="2066258"/>
                    <a:pt x="130007" y="2168176"/>
                    <a:pt x="187633" y="2261426"/>
                  </a:cubicBezTo>
                  <a:cubicBezTo>
                    <a:pt x="236496" y="2340578"/>
                    <a:pt x="296028" y="2412587"/>
                    <a:pt x="365084" y="2474881"/>
                  </a:cubicBezTo>
                  <a:cubicBezTo>
                    <a:pt x="447761" y="2549366"/>
                    <a:pt x="542439" y="2609088"/>
                    <a:pt x="642261" y="2658428"/>
                  </a:cubicBezTo>
                  <a:cubicBezTo>
                    <a:pt x="744941" y="2709196"/>
                    <a:pt x="852573" y="2749963"/>
                    <a:pt x="965254" y="2770156"/>
                  </a:cubicBezTo>
                  <a:cubicBezTo>
                    <a:pt x="1080030" y="2790635"/>
                    <a:pt x="1197664" y="2789778"/>
                    <a:pt x="1312155" y="2812066"/>
                  </a:cubicBezTo>
                  <a:cubicBezTo>
                    <a:pt x="1375877" y="2824448"/>
                    <a:pt x="1437980" y="2844641"/>
                    <a:pt x="1493606" y="2877884"/>
                  </a:cubicBezTo>
                  <a:cubicBezTo>
                    <a:pt x="1578283" y="2928366"/>
                    <a:pt x="1643053" y="3005138"/>
                    <a:pt x="1700965" y="3085338"/>
                  </a:cubicBezTo>
                  <a:cubicBezTo>
                    <a:pt x="1756020" y="3161538"/>
                    <a:pt x="1805645" y="3241548"/>
                    <a:pt x="1856508" y="3320701"/>
                  </a:cubicBezTo>
                  <a:cubicBezTo>
                    <a:pt x="1888893" y="3371183"/>
                    <a:pt x="1922707" y="3421380"/>
                    <a:pt x="1968141" y="3460337"/>
                  </a:cubicBezTo>
                  <a:cubicBezTo>
                    <a:pt x="2019005" y="3503962"/>
                    <a:pt x="2082060" y="3529679"/>
                    <a:pt x="2147593" y="3544157"/>
                  </a:cubicBezTo>
                  <a:cubicBezTo>
                    <a:pt x="2260559" y="3569018"/>
                    <a:pt x="2377526" y="3558445"/>
                    <a:pt x="2492493" y="3544157"/>
                  </a:cubicBezTo>
                  <a:cubicBezTo>
                    <a:pt x="2572122" y="3534251"/>
                    <a:pt x="2653370" y="3521012"/>
                    <a:pt x="2729760" y="3544157"/>
                  </a:cubicBezTo>
                  <a:cubicBezTo>
                    <a:pt x="2781291" y="3559778"/>
                    <a:pt x="2826249" y="3590735"/>
                    <a:pt x="2865301" y="3627978"/>
                  </a:cubicBezTo>
                  <a:cubicBezTo>
                    <a:pt x="2910831" y="3671411"/>
                    <a:pt x="2948550" y="3722180"/>
                    <a:pt x="2984935" y="3773615"/>
                  </a:cubicBezTo>
                  <a:cubicBezTo>
                    <a:pt x="3035608" y="3845147"/>
                    <a:pt x="3084471" y="3918109"/>
                    <a:pt x="3126477" y="3995071"/>
                  </a:cubicBezTo>
                  <a:cubicBezTo>
                    <a:pt x="3188961" y="4109371"/>
                    <a:pt x="3239729" y="4229576"/>
                    <a:pt x="3293926" y="4348163"/>
                  </a:cubicBezTo>
                  <a:cubicBezTo>
                    <a:pt x="3337646" y="4443698"/>
                    <a:pt x="3384318" y="4538187"/>
                    <a:pt x="3445469" y="4623435"/>
                  </a:cubicBezTo>
                  <a:cubicBezTo>
                    <a:pt x="3474330" y="4663631"/>
                    <a:pt x="3507858" y="4700207"/>
                    <a:pt x="3549196" y="4727163"/>
                  </a:cubicBezTo>
                  <a:cubicBezTo>
                    <a:pt x="3665401" y="4802886"/>
                    <a:pt x="3813896" y="4783931"/>
                    <a:pt x="3953913" y="4773073"/>
                  </a:cubicBezTo>
                  <a:cubicBezTo>
                    <a:pt x="4105170" y="4761262"/>
                    <a:pt x="4256904" y="4753928"/>
                    <a:pt x="4406542" y="4729163"/>
                  </a:cubicBezTo>
                  <a:cubicBezTo>
                    <a:pt x="4462168" y="4720019"/>
                    <a:pt x="4517698" y="4709256"/>
                    <a:pt x="4573991" y="4709256"/>
                  </a:cubicBezTo>
                  <a:cubicBezTo>
                    <a:pt x="4675813" y="4709065"/>
                    <a:pt x="4891841" y="4844225"/>
                    <a:pt x="5085198" y="4844225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7" name="Freeform: Shape 9256">
              <a:extLst>
                <a:ext uri="{FF2B5EF4-FFF2-40B4-BE49-F238E27FC236}">
                  <a16:creationId xmlns:a16="http://schemas.microsoft.com/office/drawing/2014/main" id="{2E65E8AD-ED51-4874-AABA-DDA0C15978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22792" y="1004887"/>
              <a:ext cx="5010476" cy="4649438"/>
            </a:xfrm>
            <a:custGeom>
              <a:avLst/>
              <a:gdLst>
                <a:gd name="connsiteX0" fmla="*/ 454193 w 5010476"/>
                <a:gd name="connsiteY0" fmla="*/ 0 h 4649438"/>
                <a:gd name="connsiteX1" fmla="*/ 352085 w 5010476"/>
                <a:gd name="connsiteY1" fmla="*/ 92869 h 4649438"/>
                <a:gd name="connsiteX2" fmla="*/ 242452 w 5010476"/>
                <a:gd name="connsiteY2" fmla="*/ 260414 h 4649438"/>
                <a:gd name="connsiteX3" fmla="*/ 130819 w 5010476"/>
                <a:gd name="connsiteY3" fmla="*/ 535686 h 4649438"/>
                <a:gd name="connsiteX4" fmla="*/ 57000 w 5010476"/>
                <a:gd name="connsiteY4" fmla="*/ 761143 h 4649438"/>
                <a:gd name="connsiteX5" fmla="*/ 3184 w 5010476"/>
                <a:gd name="connsiteY5" fmla="*/ 1140143 h 4649438"/>
                <a:gd name="connsiteX6" fmla="*/ 3184 w 5010476"/>
                <a:gd name="connsiteY6" fmla="*/ 1439704 h 4649438"/>
                <a:gd name="connsiteX7" fmla="*/ 60524 w 5010476"/>
                <a:gd name="connsiteY7" fmla="*/ 1905953 h 4649438"/>
                <a:gd name="connsiteX8" fmla="*/ 213686 w 5010476"/>
                <a:gd name="connsiteY8" fmla="*/ 2269808 h 4649438"/>
                <a:gd name="connsiteX9" fmla="*/ 373325 w 5010476"/>
                <a:gd name="connsiteY9" fmla="*/ 2455926 h 4649438"/>
                <a:gd name="connsiteX10" fmla="*/ 644502 w 5010476"/>
                <a:gd name="connsiteY10" fmla="*/ 2625662 h 4649438"/>
                <a:gd name="connsiteX11" fmla="*/ 902915 w 5010476"/>
                <a:gd name="connsiteY11" fmla="*/ 2697195 h 4649438"/>
                <a:gd name="connsiteX12" fmla="*/ 1224860 w 5010476"/>
                <a:gd name="connsiteY12" fmla="*/ 2719102 h 4649438"/>
                <a:gd name="connsiteX13" fmla="*/ 1430315 w 5010476"/>
                <a:gd name="connsiteY13" fmla="*/ 2731008 h 4649438"/>
                <a:gd name="connsiteX14" fmla="*/ 1652914 w 5010476"/>
                <a:gd name="connsiteY14" fmla="*/ 2852642 h 4649438"/>
                <a:gd name="connsiteX15" fmla="*/ 1739306 w 5010476"/>
                <a:gd name="connsiteY15" fmla="*/ 2985611 h 4649438"/>
                <a:gd name="connsiteX16" fmla="*/ 1848938 w 5010476"/>
                <a:gd name="connsiteY16" fmla="*/ 3155156 h 4649438"/>
                <a:gd name="connsiteX17" fmla="*/ 2015054 w 5010476"/>
                <a:gd name="connsiteY17" fmla="*/ 3294793 h 4649438"/>
                <a:gd name="connsiteX18" fmla="*/ 2231082 w 5010476"/>
                <a:gd name="connsiteY18" fmla="*/ 3336322 h 4649438"/>
                <a:gd name="connsiteX19" fmla="*/ 2427106 w 5010476"/>
                <a:gd name="connsiteY19" fmla="*/ 3278124 h 4649438"/>
                <a:gd name="connsiteX20" fmla="*/ 2531786 w 5010476"/>
                <a:gd name="connsiteY20" fmla="*/ 3151823 h 4649438"/>
                <a:gd name="connsiteX21" fmla="*/ 2520165 w 5010476"/>
                <a:gd name="connsiteY21" fmla="*/ 2907411 h 4649438"/>
                <a:gd name="connsiteX22" fmla="*/ 2481970 w 5010476"/>
                <a:gd name="connsiteY22" fmla="*/ 2648045 h 4649438"/>
                <a:gd name="connsiteX23" fmla="*/ 2458729 w 5010476"/>
                <a:gd name="connsiteY23" fmla="*/ 2513362 h 4649438"/>
                <a:gd name="connsiteX24" fmla="*/ 2458729 w 5010476"/>
                <a:gd name="connsiteY24" fmla="*/ 2408587 h 4649438"/>
                <a:gd name="connsiteX25" fmla="*/ 2581697 w 5010476"/>
                <a:gd name="connsiteY25" fmla="*/ 2310479 h 4649438"/>
                <a:gd name="connsiteX26" fmla="*/ 2762767 w 5010476"/>
                <a:gd name="connsiteY26" fmla="*/ 2325434 h 4649438"/>
                <a:gd name="connsiteX27" fmla="*/ 2872400 w 5010476"/>
                <a:gd name="connsiteY27" fmla="*/ 2410206 h 4649438"/>
                <a:gd name="connsiteX28" fmla="*/ 2925549 w 5010476"/>
                <a:gd name="connsiteY28" fmla="*/ 2637949 h 4649438"/>
                <a:gd name="connsiteX29" fmla="*/ 2820869 w 5010476"/>
                <a:gd name="connsiteY29" fmla="*/ 2968752 h 4649438"/>
                <a:gd name="connsiteX30" fmla="*/ 2789342 w 5010476"/>
                <a:gd name="connsiteY30" fmla="*/ 3194876 h 4649438"/>
                <a:gd name="connsiteX31" fmla="*/ 2889069 w 5010476"/>
                <a:gd name="connsiteY31" fmla="*/ 3447574 h 4649438"/>
                <a:gd name="connsiteX32" fmla="*/ 3070139 w 5010476"/>
                <a:gd name="connsiteY32" fmla="*/ 3783330 h 4649438"/>
                <a:gd name="connsiteX33" fmla="*/ 3181486 w 5010476"/>
                <a:gd name="connsiteY33" fmla="*/ 4014407 h 4649438"/>
                <a:gd name="connsiteX34" fmla="*/ 3351888 w 5010476"/>
                <a:gd name="connsiteY34" fmla="*/ 4312539 h 4649438"/>
                <a:gd name="connsiteX35" fmla="*/ 3512194 w 5010476"/>
                <a:gd name="connsiteY35" fmla="*/ 4504087 h 4649438"/>
                <a:gd name="connsiteX36" fmla="*/ 3670119 w 5010476"/>
                <a:gd name="connsiteY36" fmla="*/ 4595051 h 4649438"/>
                <a:gd name="connsiteX37" fmla="*/ 3909386 w 5010476"/>
                <a:gd name="connsiteY37" fmla="*/ 4623816 h 4649438"/>
                <a:gd name="connsiteX38" fmla="*/ 4136653 w 5010476"/>
                <a:gd name="connsiteY38" fmla="*/ 4623816 h 4649438"/>
                <a:gd name="connsiteX39" fmla="*/ 4435071 w 5010476"/>
                <a:gd name="connsiteY39" fmla="*/ 4599432 h 4649438"/>
                <a:gd name="connsiteX40" fmla="*/ 4562992 w 5010476"/>
                <a:gd name="connsiteY40" fmla="*/ 4599432 h 4649438"/>
                <a:gd name="connsiteX41" fmla="*/ 5010477 w 5010476"/>
                <a:gd name="connsiteY41" fmla="*/ 4649439 h 4649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010476" h="4649438">
                  <a:moveTo>
                    <a:pt x="454193" y="0"/>
                  </a:moveTo>
                  <a:cubicBezTo>
                    <a:pt x="448478" y="9811"/>
                    <a:pt x="357800" y="83153"/>
                    <a:pt x="352085" y="92869"/>
                  </a:cubicBezTo>
                  <a:cubicBezTo>
                    <a:pt x="318271" y="150495"/>
                    <a:pt x="275694" y="202597"/>
                    <a:pt x="242452" y="260414"/>
                  </a:cubicBezTo>
                  <a:cubicBezTo>
                    <a:pt x="192922" y="346424"/>
                    <a:pt x="162632" y="441484"/>
                    <a:pt x="130819" y="535686"/>
                  </a:cubicBezTo>
                  <a:cubicBezTo>
                    <a:pt x="105482" y="610648"/>
                    <a:pt x="77574" y="684752"/>
                    <a:pt x="57000" y="761143"/>
                  </a:cubicBezTo>
                  <a:cubicBezTo>
                    <a:pt x="23853" y="884682"/>
                    <a:pt x="8994" y="1012222"/>
                    <a:pt x="3184" y="1140143"/>
                  </a:cubicBezTo>
                  <a:cubicBezTo>
                    <a:pt x="-1388" y="1239964"/>
                    <a:pt x="-721" y="1339882"/>
                    <a:pt x="3184" y="1439704"/>
                  </a:cubicBezTo>
                  <a:cubicBezTo>
                    <a:pt x="9280" y="1596676"/>
                    <a:pt x="22805" y="1753553"/>
                    <a:pt x="60524" y="1905953"/>
                  </a:cubicBezTo>
                  <a:cubicBezTo>
                    <a:pt x="92433" y="2034635"/>
                    <a:pt x="141106" y="2158937"/>
                    <a:pt x="213686" y="2269808"/>
                  </a:cubicBezTo>
                  <a:cubicBezTo>
                    <a:pt x="258644" y="2338483"/>
                    <a:pt x="312080" y="2401253"/>
                    <a:pt x="373325" y="2455926"/>
                  </a:cubicBezTo>
                  <a:cubicBezTo>
                    <a:pt x="453431" y="2527459"/>
                    <a:pt x="545252" y="2584514"/>
                    <a:pt x="644502" y="2625662"/>
                  </a:cubicBezTo>
                  <a:cubicBezTo>
                    <a:pt x="727370" y="2660047"/>
                    <a:pt x="814428" y="2683002"/>
                    <a:pt x="902915" y="2697195"/>
                  </a:cubicBezTo>
                  <a:cubicBezTo>
                    <a:pt x="1009310" y="2714244"/>
                    <a:pt x="1117133" y="2718911"/>
                    <a:pt x="1224860" y="2719102"/>
                  </a:cubicBezTo>
                  <a:cubicBezTo>
                    <a:pt x="1293726" y="2719292"/>
                    <a:pt x="1362878" y="2717673"/>
                    <a:pt x="1430315" y="2731008"/>
                  </a:cubicBezTo>
                  <a:cubicBezTo>
                    <a:pt x="1515563" y="2747867"/>
                    <a:pt x="1595383" y="2787872"/>
                    <a:pt x="1652914" y="2852642"/>
                  </a:cubicBezTo>
                  <a:cubicBezTo>
                    <a:pt x="1688061" y="2892266"/>
                    <a:pt x="1713398" y="2939320"/>
                    <a:pt x="1739306" y="2985611"/>
                  </a:cubicBezTo>
                  <a:cubicBezTo>
                    <a:pt x="1772167" y="3044476"/>
                    <a:pt x="1806743" y="3102578"/>
                    <a:pt x="1848938" y="3155156"/>
                  </a:cubicBezTo>
                  <a:cubicBezTo>
                    <a:pt x="1894754" y="3212306"/>
                    <a:pt x="1949427" y="3262503"/>
                    <a:pt x="2015054" y="3294793"/>
                  </a:cubicBezTo>
                  <a:cubicBezTo>
                    <a:pt x="2081825" y="3327749"/>
                    <a:pt x="2156596" y="3340037"/>
                    <a:pt x="2231082" y="3336322"/>
                  </a:cubicBezTo>
                  <a:cubicBezTo>
                    <a:pt x="2300423" y="3332893"/>
                    <a:pt x="2368813" y="3315557"/>
                    <a:pt x="2427106" y="3278124"/>
                  </a:cubicBezTo>
                  <a:cubicBezTo>
                    <a:pt x="2474541" y="3247644"/>
                    <a:pt x="2513403" y="3204877"/>
                    <a:pt x="2531786" y="3151823"/>
                  </a:cubicBezTo>
                  <a:cubicBezTo>
                    <a:pt x="2558837" y="3073622"/>
                    <a:pt x="2535691" y="2989707"/>
                    <a:pt x="2520165" y="2907411"/>
                  </a:cubicBezTo>
                  <a:cubicBezTo>
                    <a:pt x="2503973" y="2821496"/>
                    <a:pt x="2495781" y="2734342"/>
                    <a:pt x="2481970" y="2648045"/>
                  </a:cubicBezTo>
                  <a:cubicBezTo>
                    <a:pt x="2474731" y="2603087"/>
                    <a:pt x="2466159" y="2558320"/>
                    <a:pt x="2458729" y="2513362"/>
                  </a:cubicBezTo>
                  <a:cubicBezTo>
                    <a:pt x="2452919" y="2478310"/>
                    <a:pt x="2447870" y="2442305"/>
                    <a:pt x="2458729" y="2408587"/>
                  </a:cubicBezTo>
                  <a:cubicBezTo>
                    <a:pt x="2475779" y="2355628"/>
                    <a:pt x="2527119" y="2324481"/>
                    <a:pt x="2581697" y="2310479"/>
                  </a:cubicBezTo>
                  <a:cubicBezTo>
                    <a:pt x="2641990" y="2295049"/>
                    <a:pt x="2705617" y="2300954"/>
                    <a:pt x="2762767" y="2325434"/>
                  </a:cubicBezTo>
                  <a:cubicBezTo>
                    <a:pt x="2806011" y="2343912"/>
                    <a:pt x="2844206" y="2372582"/>
                    <a:pt x="2872400" y="2410206"/>
                  </a:cubicBezTo>
                  <a:cubicBezTo>
                    <a:pt x="2920787" y="2474595"/>
                    <a:pt x="2933931" y="2557463"/>
                    <a:pt x="2925549" y="2637949"/>
                  </a:cubicBezTo>
                  <a:cubicBezTo>
                    <a:pt x="2913548" y="2753392"/>
                    <a:pt x="2857636" y="2858262"/>
                    <a:pt x="2820869" y="2968752"/>
                  </a:cubicBezTo>
                  <a:cubicBezTo>
                    <a:pt x="2796486" y="3041904"/>
                    <a:pt x="2780388" y="3118390"/>
                    <a:pt x="2789342" y="3194876"/>
                  </a:cubicBezTo>
                  <a:cubicBezTo>
                    <a:pt x="2799914" y="3285554"/>
                    <a:pt x="2844587" y="3367373"/>
                    <a:pt x="2889069" y="3447574"/>
                  </a:cubicBezTo>
                  <a:cubicBezTo>
                    <a:pt x="2950695" y="3558826"/>
                    <a:pt x="3013560" y="3669506"/>
                    <a:pt x="3070139" y="3783330"/>
                  </a:cubicBezTo>
                  <a:cubicBezTo>
                    <a:pt x="3108239" y="3859911"/>
                    <a:pt x="3143481" y="3937826"/>
                    <a:pt x="3181486" y="4014407"/>
                  </a:cubicBezTo>
                  <a:cubicBezTo>
                    <a:pt x="3232445" y="4116991"/>
                    <a:pt x="3288452" y="4217099"/>
                    <a:pt x="3351888" y="4312539"/>
                  </a:cubicBezTo>
                  <a:cubicBezTo>
                    <a:pt x="3398180" y="4382262"/>
                    <a:pt x="3448567" y="4449795"/>
                    <a:pt x="3512194" y="4504087"/>
                  </a:cubicBezTo>
                  <a:cubicBezTo>
                    <a:pt x="3558867" y="4543901"/>
                    <a:pt x="3611826" y="4575906"/>
                    <a:pt x="3670119" y="4595051"/>
                  </a:cubicBezTo>
                  <a:cubicBezTo>
                    <a:pt x="3746795" y="4620292"/>
                    <a:pt x="3828519" y="4621911"/>
                    <a:pt x="3909386" y="4623816"/>
                  </a:cubicBezTo>
                  <a:cubicBezTo>
                    <a:pt x="3985205" y="4625531"/>
                    <a:pt x="4061025" y="4627436"/>
                    <a:pt x="4136653" y="4623816"/>
                  </a:cubicBezTo>
                  <a:cubicBezTo>
                    <a:pt x="4236380" y="4619054"/>
                    <a:pt x="4335345" y="4605052"/>
                    <a:pt x="4435071" y="4599432"/>
                  </a:cubicBezTo>
                  <a:cubicBezTo>
                    <a:pt x="4477648" y="4597051"/>
                    <a:pt x="4520415" y="4596194"/>
                    <a:pt x="4562992" y="4599432"/>
                  </a:cubicBezTo>
                  <a:cubicBezTo>
                    <a:pt x="4649765" y="4606005"/>
                    <a:pt x="4925799" y="4629150"/>
                    <a:pt x="5010477" y="464943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8" name="Freeform: Shape 9257">
              <a:extLst>
                <a:ext uri="{FF2B5EF4-FFF2-40B4-BE49-F238E27FC236}">
                  <a16:creationId xmlns:a16="http://schemas.microsoft.com/office/drawing/2014/main" id="{78E5C306-3C29-4BD3-97E1-DCA86FF3E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99586" y="1004887"/>
              <a:ext cx="4933777" cy="4552473"/>
            </a:xfrm>
            <a:custGeom>
              <a:avLst/>
              <a:gdLst>
                <a:gd name="connsiteX0" fmla="*/ 4933778 w 4933777"/>
                <a:gd name="connsiteY0" fmla="*/ 4552474 h 4552473"/>
                <a:gd name="connsiteX1" fmla="*/ 4020997 w 4933777"/>
                <a:gd name="connsiteY1" fmla="*/ 4493324 h 4552473"/>
                <a:gd name="connsiteX2" fmla="*/ 3777538 w 4933777"/>
                <a:gd name="connsiteY2" fmla="*/ 4468273 h 4552473"/>
                <a:gd name="connsiteX3" fmla="*/ 3411207 w 4933777"/>
                <a:gd name="connsiteY3" fmla="*/ 4277868 h 4552473"/>
                <a:gd name="connsiteX4" fmla="*/ 3215944 w 4933777"/>
                <a:gd name="connsiteY4" fmla="*/ 3958971 h 4552473"/>
                <a:gd name="connsiteX5" fmla="*/ 3056400 w 4933777"/>
                <a:gd name="connsiteY5" fmla="*/ 3618548 h 4552473"/>
                <a:gd name="connsiteX6" fmla="*/ 2963341 w 4933777"/>
                <a:gd name="connsiteY6" fmla="*/ 3314319 h 4552473"/>
                <a:gd name="connsiteX7" fmla="*/ 3029825 w 4933777"/>
                <a:gd name="connsiteY7" fmla="*/ 2870454 h 4552473"/>
                <a:gd name="connsiteX8" fmla="*/ 3094595 w 4933777"/>
                <a:gd name="connsiteY8" fmla="*/ 2449830 h 4552473"/>
                <a:gd name="connsiteX9" fmla="*/ 2979915 w 4933777"/>
                <a:gd name="connsiteY9" fmla="*/ 2245328 h 4552473"/>
                <a:gd name="connsiteX10" fmla="*/ 2843707 w 4933777"/>
                <a:gd name="connsiteY10" fmla="*/ 2162175 h 4552473"/>
                <a:gd name="connsiteX11" fmla="*/ 2529668 w 4933777"/>
                <a:gd name="connsiteY11" fmla="*/ 2080736 h 4552473"/>
                <a:gd name="connsiteX12" fmla="*/ 2336977 w 4933777"/>
                <a:gd name="connsiteY12" fmla="*/ 2125599 h 4552473"/>
                <a:gd name="connsiteX13" fmla="*/ 2044559 w 4933777"/>
                <a:gd name="connsiteY13" fmla="*/ 2271903 h 4552473"/>
                <a:gd name="connsiteX14" fmla="*/ 2007317 w 4933777"/>
                <a:gd name="connsiteY14" fmla="*/ 2312099 h 4552473"/>
                <a:gd name="connsiteX15" fmla="*/ 1999030 w 4933777"/>
                <a:gd name="connsiteY15" fmla="*/ 2371916 h 4552473"/>
                <a:gd name="connsiteX16" fmla="*/ 2129427 w 4933777"/>
                <a:gd name="connsiteY16" fmla="*/ 2502408 h 4552473"/>
                <a:gd name="connsiteX17" fmla="*/ 2226582 w 4933777"/>
                <a:gd name="connsiteY17" fmla="*/ 2627948 h 4552473"/>
                <a:gd name="connsiteX18" fmla="*/ 2273064 w 4933777"/>
                <a:gd name="connsiteY18" fmla="*/ 2782538 h 4552473"/>
                <a:gd name="connsiteX19" fmla="*/ 2203246 w 4933777"/>
                <a:gd name="connsiteY19" fmla="*/ 2993612 h 4552473"/>
                <a:gd name="connsiteX20" fmla="*/ 2115140 w 4933777"/>
                <a:gd name="connsiteY20" fmla="*/ 3048476 h 4552473"/>
                <a:gd name="connsiteX21" fmla="*/ 1952262 w 4933777"/>
                <a:gd name="connsiteY21" fmla="*/ 3025235 h 4552473"/>
                <a:gd name="connsiteX22" fmla="*/ 1801100 w 4933777"/>
                <a:gd name="connsiteY22" fmla="*/ 2888933 h 4552473"/>
                <a:gd name="connsiteX23" fmla="*/ 1722995 w 4933777"/>
                <a:gd name="connsiteY23" fmla="*/ 2689479 h 4552473"/>
                <a:gd name="connsiteX24" fmla="*/ 1653177 w 4933777"/>
                <a:gd name="connsiteY24" fmla="*/ 2574798 h 4552473"/>
                <a:gd name="connsiteX25" fmla="*/ 1500301 w 4933777"/>
                <a:gd name="connsiteY25" fmla="*/ 2531555 h 4552473"/>
                <a:gd name="connsiteX26" fmla="*/ 1364093 w 4933777"/>
                <a:gd name="connsiteY26" fmla="*/ 2583085 h 4552473"/>
                <a:gd name="connsiteX27" fmla="*/ 1191310 w 4933777"/>
                <a:gd name="connsiteY27" fmla="*/ 2618041 h 4552473"/>
                <a:gd name="connsiteX28" fmla="*/ 759351 w 4933777"/>
                <a:gd name="connsiteY28" fmla="*/ 2618041 h 4552473"/>
                <a:gd name="connsiteX29" fmla="*/ 506843 w 4933777"/>
                <a:gd name="connsiteY29" fmla="*/ 2521649 h 4552473"/>
                <a:gd name="connsiteX30" fmla="*/ 290816 w 4933777"/>
                <a:gd name="connsiteY30" fmla="*/ 2343817 h 4552473"/>
                <a:gd name="connsiteX31" fmla="*/ 126320 w 4933777"/>
                <a:gd name="connsiteY31" fmla="*/ 2062925 h 4552473"/>
                <a:gd name="connsiteX32" fmla="*/ 24021 w 4933777"/>
                <a:gd name="connsiteY32" fmla="*/ 1594295 h 4552473"/>
                <a:gd name="connsiteX33" fmla="*/ 1066 w 4933777"/>
                <a:gd name="connsiteY33" fmla="*/ 1140428 h 4552473"/>
                <a:gd name="connsiteX34" fmla="*/ 87172 w 4933777"/>
                <a:gd name="connsiteY34" fmla="*/ 617601 h 4552473"/>
                <a:gd name="connsiteX35" fmla="*/ 256526 w 4933777"/>
                <a:gd name="connsiteY35" fmla="*/ 249936 h 4552473"/>
                <a:gd name="connsiteX36" fmla="*/ 461504 w 4933777"/>
                <a:gd name="connsiteY36" fmla="*/ 0 h 4552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33777" h="4552473">
                  <a:moveTo>
                    <a:pt x="4933778" y="4552474"/>
                  </a:moveTo>
                  <a:cubicBezTo>
                    <a:pt x="4747183" y="4533519"/>
                    <a:pt x="4208735" y="4496562"/>
                    <a:pt x="4020997" y="4493324"/>
                  </a:cubicBezTo>
                  <a:cubicBezTo>
                    <a:pt x="3939273" y="4491895"/>
                    <a:pt x="3857548" y="4485323"/>
                    <a:pt x="3777538" y="4468273"/>
                  </a:cubicBezTo>
                  <a:cubicBezTo>
                    <a:pt x="3639807" y="4438936"/>
                    <a:pt x="3509028" y="4378738"/>
                    <a:pt x="3411207" y="4277868"/>
                  </a:cubicBezTo>
                  <a:cubicBezTo>
                    <a:pt x="3323958" y="4187857"/>
                    <a:pt x="3270236" y="4072414"/>
                    <a:pt x="3215944" y="3958971"/>
                  </a:cubicBezTo>
                  <a:cubicBezTo>
                    <a:pt x="3161842" y="3845909"/>
                    <a:pt x="3106407" y="3733419"/>
                    <a:pt x="3056400" y="3618548"/>
                  </a:cubicBezTo>
                  <a:cubicBezTo>
                    <a:pt x="3013728" y="3520631"/>
                    <a:pt x="2975152" y="3420237"/>
                    <a:pt x="2963341" y="3314319"/>
                  </a:cubicBezTo>
                  <a:cubicBezTo>
                    <a:pt x="2946672" y="3164205"/>
                    <a:pt x="2985249" y="3015329"/>
                    <a:pt x="3029825" y="2870454"/>
                  </a:cubicBezTo>
                  <a:cubicBezTo>
                    <a:pt x="3072498" y="2731865"/>
                    <a:pt x="3122790" y="2590895"/>
                    <a:pt x="3094595" y="2449830"/>
                  </a:cubicBezTo>
                  <a:cubicBezTo>
                    <a:pt x="3078879" y="2371154"/>
                    <a:pt x="3040112" y="2298383"/>
                    <a:pt x="2979915" y="2245328"/>
                  </a:cubicBezTo>
                  <a:cubicBezTo>
                    <a:pt x="2939814" y="2209991"/>
                    <a:pt x="2892094" y="2185035"/>
                    <a:pt x="2843707" y="2162175"/>
                  </a:cubicBezTo>
                  <a:cubicBezTo>
                    <a:pt x="2744075" y="2115312"/>
                    <a:pt x="2639110" y="2075212"/>
                    <a:pt x="2529668" y="2080736"/>
                  </a:cubicBezTo>
                  <a:cubicBezTo>
                    <a:pt x="2463469" y="2084070"/>
                    <a:pt x="2399651" y="2103882"/>
                    <a:pt x="2336977" y="2125599"/>
                  </a:cubicBezTo>
                  <a:cubicBezTo>
                    <a:pt x="2233059" y="2161604"/>
                    <a:pt x="2130094" y="2203133"/>
                    <a:pt x="2044559" y="2271903"/>
                  </a:cubicBezTo>
                  <a:cubicBezTo>
                    <a:pt x="2030177" y="2283524"/>
                    <a:pt x="2016175" y="2295906"/>
                    <a:pt x="2007317" y="2312099"/>
                  </a:cubicBezTo>
                  <a:cubicBezTo>
                    <a:pt x="1997315" y="2330291"/>
                    <a:pt x="1994934" y="2351532"/>
                    <a:pt x="1999030" y="2371916"/>
                  </a:cubicBezTo>
                  <a:cubicBezTo>
                    <a:pt x="2011508" y="2434019"/>
                    <a:pt x="2079040" y="2461165"/>
                    <a:pt x="2129427" y="2502408"/>
                  </a:cubicBezTo>
                  <a:cubicBezTo>
                    <a:pt x="2170766" y="2536222"/>
                    <a:pt x="2202103" y="2580418"/>
                    <a:pt x="2226582" y="2627948"/>
                  </a:cubicBezTo>
                  <a:cubicBezTo>
                    <a:pt x="2251538" y="2676335"/>
                    <a:pt x="2269254" y="2728341"/>
                    <a:pt x="2273064" y="2782538"/>
                  </a:cubicBezTo>
                  <a:cubicBezTo>
                    <a:pt x="2278589" y="2859786"/>
                    <a:pt x="2256395" y="2937605"/>
                    <a:pt x="2203246" y="2993612"/>
                  </a:cubicBezTo>
                  <a:cubicBezTo>
                    <a:pt x="2178957" y="3019235"/>
                    <a:pt x="2149144" y="3039047"/>
                    <a:pt x="2115140" y="3048476"/>
                  </a:cubicBezTo>
                  <a:cubicBezTo>
                    <a:pt x="2060752" y="3063526"/>
                    <a:pt x="2003507" y="3049905"/>
                    <a:pt x="1952262" y="3025235"/>
                  </a:cubicBezTo>
                  <a:cubicBezTo>
                    <a:pt x="1889873" y="2995136"/>
                    <a:pt x="1836724" y="2948369"/>
                    <a:pt x="1801100" y="2888933"/>
                  </a:cubicBezTo>
                  <a:cubicBezTo>
                    <a:pt x="1764239" y="2827591"/>
                    <a:pt x="1748237" y="2756630"/>
                    <a:pt x="1722995" y="2689479"/>
                  </a:cubicBezTo>
                  <a:cubicBezTo>
                    <a:pt x="1706993" y="2646903"/>
                    <a:pt x="1686896" y="2605088"/>
                    <a:pt x="1653177" y="2574798"/>
                  </a:cubicBezTo>
                  <a:cubicBezTo>
                    <a:pt x="1611839" y="2537555"/>
                    <a:pt x="1555260" y="2522315"/>
                    <a:pt x="1500301" y="2531555"/>
                  </a:cubicBezTo>
                  <a:cubicBezTo>
                    <a:pt x="1452295" y="2539651"/>
                    <a:pt x="1409718" y="2565749"/>
                    <a:pt x="1364093" y="2583085"/>
                  </a:cubicBezTo>
                  <a:cubicBezTo>
                    <a:pt x="1308944" y="2603945"/>
                    <a:pt x="1249984" y="2611374"/>
                    <a:pt x="1191310" y="2618041"/>
                  </a:cubicBezTo>
                  <a:cubicBezTo>
                    <a:pt x="1047197" y="2634424"/>
                    <a:pt x="901274" y="2646236"/>
                    <a:pt x="759351" y="2618041"/>
                  </a:cubicBezTo>
                  <a:cubicBezTo>
                    <a:pt x="670388" y="2600325"/>
                    <a:pt x="585329" y="2567083"/>
                    <a:pt x="506843" y="2521649"/>
                  </a:cubicBezTo>
                  <a:cubicBezTo>
                    <a:pt x="425595" y="2474595"/>
                    <a:pt x="352253" y="2414778"/>
                    <a:pt x="290816" y="2343817"/>
                  </a:cubicBezTo>
                  <a:cubicBezTo>
                    <a:pt x="219284" y="2261140"/>
                    <a:pt x="165753" y="2164937"/>
                    <a:pt x="126320" y="2062925"/>
                  </a:cubicBezTo>
                  <a:cubicBezTo>
                    <a:pt x="68503" y="1913192"/>
                    <a:pt x="42500" y="1753838"/>
                    <a:pt x="24021" y="1594295"/>
                  </a:cubicBezTo>
                  <a:cubicBezTo>
                    <a:pt x="6590" y="1443609"/>
                    <a:pt x="-3411" y="1292066"/>
                    <a:pt x="1066" y="1140428"/>
                  </a:cubicBezTo>
                  <a:cubicBezTo>
                    <a:pt x="6305" y="962882"/>
                    <a:pt x="31927" y="786289"/>
                    <a:pt x="87172" y="617601"/>
                  </a:cubicBezTo>
                  <a:cubicBezTo>
                    <a:pt x="129272" y="489014"/>
                    <a:pt x="190423" y="367951"/>
                    <a:pt x="256526" y="249936"/>
                  </a:cubicBezTo>
                  <a:cubicBezTo>
                    <a:pt x="281577" y="205645"/>
                    <a:pt x="431786" y="41243"/>
                    <a:pt x="46150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59" name="Freeform: Shape 9258">
              <a:extLst>
                <a:ext uri="{FF2B5EF4-FFF2-40B4-BE49-F238E27FC236}">
                  <a16:creationId xmlns:a16="http://schemas.microsoft.com/office/drawing/2014/main" id="{0B2BA2F3-A842-4EA4-8CB8-FD66BD1CEE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72372" y="1004887"/>
              <a:ext cx="4844417" cy="4402074"/>
            </a:xfrm>
            <a:custGeom>
              <a:avLst/>
              <a:gdLst>
                <a:gd name="connsiteX0" fmla="*/ 486254 w 4844417"/>
                <a:gd name="connsiteY0" fmla="*/ 0 h 4402074"/>
                <a:gd name="connsiteX1" fmla="*/ 223364 w 4844417"/>
                <a:gd name="connsiteY1" fmla="*/ 286226 h 4402074"/>
                <a:gd name="connsiteX2" fmla="*/ 67821 w 4844417"/>
                <a:gd name="connsiteY2" fmla="*/ 699135 h 4402074"/>
                <a:gd name="connsiteX3" fmla="*/ 3 w 4844417"/>
                <a:gd name="connsiteY3" fmla="*/ 1273683 h 4402074"/>
                <a:gd name="connsiteX4" fmla="*/ 135543 w 4844417"/>
                <a:gd name="connsiteY4" fmla="*/ 2031683 h 4402074"/>
                <a:gd name="connsiteX5" fmla="*/ 297088 w 4844417"/>
                <a:gd name="connsiteY5" fmla="*/ 2312956 h 4402074"/>
                <a:gd name="connsiteX6" fmla="*/ 582171 w 4844417"/>
                <a:gd name="connsiteY6" fmla="*/ 2518410 h 4402074"/>
                <a:gd name="connsiteX7" fmla="*/ 972982 w 4844417"/>
                <a:gd name="connsiteY7" fmla="*/ 2518410 h 4402074"/>
                <a:gd name="connsiteX8" fmla="*/ 1389700 w 4844417"/>
                <a:gd name="connsiteY8" fmla="*/ 2350484 h 4402074"/>
                <a:gd name="connsiteX9" fmla="*/ 1665544 w 4844417"/>
                <a:gd name="connsiteY9" fmla="*/ 2204180 h 4402074"/>
                <a:gd name="connsiteX10" fmla="*/ 2180656 w 4844417"/>
                <a:gd name="connsiteY10" fmla="*/ 1966436 h 4402074"/>
                <a:gd name="connsiteX11" fmla="*/ 2499649 w 4844417"/>
                <a:gd name="connsiteY11" fmla="*/ 1926527 h 4402074"/>
                <a:gd name="connsiteX12" fmla="*/ 2867695 w 4844417"/>
                <a:gd name="connsiteY12" fmla="*/ 2041303 h 4402074"/>
                <a:gd name="connsiteX13" fmla="*/ 3100295 w 4844417"/>
                <a:gd name="connsiteY13" fmla="*/ 2147602 h 4402074"/>
                <a:gd name="connsiteX14" fmla="*/ 3275174 w 4844417"/>
                <a:gd name="connsiteY14" fmla="*/ 2370582 h 4402074"/>
                <a:gd name="connsiteX15" fmla="*/ 3246123 w 4844417"/>
                <a:gd name="connsiteY15" fmla="*/ 2631948 h 4402074"/>
                <a:gd name="connsiteX16" fmla="*/ 3102581 w 4844417"/>
                <a:gd name="connsiteY16" fmla="*/ 2947892 h 4402074"/>
                <a:gd name="connsiteX17" fmla="*/ 3070958 w 4844417"/>
                <a:gd name="connsiteY17" fmla="*/ 3462052 h 4402074"/>
                <a:gd name="connsiteX18" fmla="*/ 3194402 w 4844417"/>
                <a:gd name="connsiteY18" fmla="*/ 3792379 h 4402074"/>
                <a:gd name="connsiteX19" fmla="*/ 3329371 w 4844417"/>
                <a:gd name="connsiteY19" fmla="*/ 4048030 h 4402074"/>
                <a:gd name="connsiteX20" fmla="*/ 3539017 w 4844417"/>
                <a:gd name="connsiteY20" fmla="*/ 4257771 h 4402074"/>
                <a:gd name="connsiteX21" fmla="*/ 3911254 w 4844417"/>
                <a:gd name="connsiteY21" fmla="*/ 4353592 h 4402074"/>
                <a:gd name="connsiteX22" fmla="*/ 4272632 w 4844417"/>
                <a:gd name="connsiteY22" fmla="*/ 4353592 h 4402074"/>
                <a:gd name="connsiteX23" fmla="*/ 4528760 w 4844417"/>
                <a:gd name="connsiteY23" fmla="*/ 4368832 h 4402074"/>
                <a:gd name="connsiteX24" fmla="*/ 4844418 w 4844417"/>
                <a:gd name="connsiteY24" fmla="*/ 4402074 h 4402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44417" h="4402074">
                  <a:moveTo>
                    <a:pt x="486254" y="0"/>
                  </a:moveTo>
                  <a:cubicBezTo>
                    <a:pt x="486254" y="0"/>
                    <a:pt x="289182" y="178689"/>
                    <a:pt x="223364" y="286226"/>
                  </a:cubicBezTo>
                  <a:cubicBezTo>
                    <a:pt x="146116" y="412337"/>
                    <a:pt x="101825" y="555022"/>
                    <a:pt x="67821" y="699135"/>
                  </a:cubicBezTo>
                  <a:cubicBezTo>
                    <a:pt x="23434" y="887540"/>
                    <a:pt x="289" y="1080135"/>
                    <a:pt x="3" y="1273683"/>
                  </a:cubicBezTo>
                  <a:cubicBezTo>
                    <a:pt x="-378" y="1532668"/>
                    <a:pt x="38865" y="1791748"/>
                    <a:pt x="135543" y="2031683"/>
                  </a:cubicBezTo>
                  <a:cubicBezTo>
                    <a:pt x="176215" y="2132648"/>
                    <a:pt x="227650" y="2229231"/>
                    <a:pt x="297088" y="2312956"/>
                  </a:cubicBezTo>
                  <a:cubicBezTo>
                    <a:pt x="373383" y="2404967"/>
                    <a:pt x="469014" y="2480882"/>
                    <a:pt x="582171" y="2518410"/>
                  </a:cubicBezTo>
                  <a:cubicBezTo>
                    <a:pt x="708091" y="2560130"/>
                    <a:pt x="843727" y="2550605"/>
                    <a:pt x="972982" y="2518410"/>
                  </a:cubicBezTo>
                  <a:cubicBezTo>
                    <a:pt x="1118714" y="2482120"/>
                    <a:pt x="1255874" y="2419160"/>
                    <a:pt x="1389700" y="2350484"/>
                  </a:cubicBezTo>
                  <a:cubicBezTo>
                    <a:pt x="1482283" y="2302955"/>
                    <a:pt x="1574104" y="2253996"/>
                    <a:pt x="1665544" y="2204180"/>
                  </a:cubicBezTo>
                  <a:cubicBezTo>
                    <a:pt x="1832137" y="2113407"/>
                    <a:pt x="1999586" y="2022348"/>
                    <a:pt x="2180656" y="1966436"/>
                  </a:cubicBezTo>
                  <a:cubicBezTo>
                    <a:pt x="2284288" y="1934432"/>
                    <a:pt x="2392016" y="1915478"/>
                    <a:pt x="2499649" y="1926527"/>
                  </a:cubicBezTo>
                  <a:cubicBezTo>
                    <a:pt x="2627950" y="1939671"/>
                    <a:pt x="2747108" y="1994535"/>
                    <a:pt x="2867695" y="2041303"/>
                  </a:cubicBezTo>
                  <a:cubicBezTo>
                    <a:pt x="2947514" y="2072259"/>
                    <a:pt x="3028667" y="2100929"/>
                    <a:pt x="3100295" y="2147602"/>
                  </a:cubicBezTo>
                  <a:cubicBezTo>
                    <a:pt x="3182401" y="2201037"/>
                    <a:pt x="3250980" y="2276189"/>
                    <a:pt x="3275174" y="2370582"/>
                  </a:cubicBezTo>
                  <a:cubicBezTo>
                    <a:pt x="3297367" y="2457450"/>
                    <a:pt x="3278508" y="2547747"/>
                    <a:pt x="3246123" y="2631948"/>
                  </a:cubicBezTo>
                  <a:cubicBezTo>
                    <a:pt x="3204403" y="2740057"/>
                    <a:pt x="3142872" y="2839307"/>
                    <a:pt x="3102581" y="2947892"/>
                  </a:cubicBezTo>
                  <a:cubicBezTo>
                    <a:pt x="3041621" y="3112103"/>
                    <a:pt x="3032668" y="3291173"/>
                    <a:pt x="3070958" y="3462052"/>
                  </a:cubicBezTo>
                  <a:cubicBezTo>
                    <a:pt x="3096771" y="3577019"/>
                    <a:pt x="3145063" y="3685223"/>
                    <a:pt x="3194402" y="3792379"/>
                  </a:cubicBezTo>
                  <a:cubicBezTo>
                    <a:pt x="3234788" y="3880104"/>
                    <a:pt x="3276127" y="3967639"/>
                    <a:pt x="3329371" y="4048030"/>
                  </a:cubicBezTo>
                  <a:cubicBezTo>
                    <a:pt x="3384712" y="4131564"/>
                    <a:pt x="3453196" y="4206335"/>
                    <a:pt x="3539017" y="4257771"/>
                  </a:cubicBezTo>
                  <a:cubicBezTo>
                    <a:pt x="3650364" y="4324541"/>
                    <a:pt x="3781142" y="4346924"/>
                    <a:pt x="3911254" y="4353592"/>
                  </a:cubicBezTo>
                  <a:cubicBezTo>
                    <a:pt x="4031554" y="4359783"/>
                    <a:pt x="4152141" y="4351878"/>
                    <a:pt x="4272632" y="4353592"/>
                  </a:cubicBezTo>
                  <a:cubicBezTo>
                    <a:pt x="4358167" y="4354830"/>
                    <a:pt x="4443511" y="4361593"/>
                    <a:pt x="4528760" y="4368832"/>
                  </a:cubicBezTo>
                  <a:cubicBezTo>
                    <a:pt x="4634201" y="4377785"/>
                    <a:pt x="4739738" y="4386644"/>
                    <a:pt x="4844418" y="4402074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0" name="Freeform: Shape 9259">
              <a:extLst>
                <a:ext uri="{FF2B5EF4-FFF2-40B4-BE49-F238E27FC236}">
                  <a16:creationId xmlns:a16="http://schemas.microsoft.com/office/drawing/2014/main" id="{11968F54-9FAB-433B-B990-0552F58E04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53707" y="1004887"/>
              <a:ext cx="3915933" cy="2452322"/>
            </a:xfrm>
            <a:custGeom>
              <a:avLst/>
              <a:gdLst>
                <a:gd name="connsiteX0" fmla="*/ 540651 w 3915933"/>
                <a:gd name="connsiteY0" fmla="*/ 0 h 2452322"/>
                <a:gd name="connsiteX1" fmla="*/ 235470 w 3915933"/>
                <a:gd name="connsiteY1" fmla="*/ 274320 h 2452322"/>
                <a:gd name="connsiteX2" fmla="*/ 103929 w 3915933"/>
                <a:gd name="connsiteY2" fmla="*/ 537496 h 2452322"/>
                <a:gd name="connsiteX3" fmla="*/ 2869 w 3915933"/>
                <a:gd name="connsiteY3" fmla="*/ 998792 h 2452322"/>
                <a:gd name="connsiteX4" fmla="*/ 59638 w 3915933"/>
                <a:gd name="connsiteY4" fmla="*/ 1582007 h 2452322"/>
                <a:gd name="connsiteX5" fmla="*/ 139934 w 3915933"/>
                <a:gd name="connsiteY5" fmla="*/ 1897856 h 2452322"/>
                <a:gd name="connsiteX6" fmla="*/ 258996 w 3915933"/>
                <a:gd name="connsiteY6" fmla="*/ 2195703 h 2452322"/>
                <a:gd name="connsiteX7" fmla="*/ 495788 w 3915933"/>
                <a:gd name="connsiteY7" fmla="*/ 2417350 h 2452322"/>
                <a:gd name="connsiteX8" fmla="*/ 627328 w 3915933"/>
                <a:gd name="connsiteY8" fmla="*/ 2450592 h 2452322"/>
                <a:gd name="connsiteX9" fmla="*/ 1170063 w 3915933"/>
                <a:gd name="connsiteY9" fmla="*/ 2249710 h 2452322"/>
                <a:gd name="connsiteX10" fmla="*/ 1352847 w 3915933"/>
                <a:gd name="connsiteY10" fmla="*/ 2102834 h 2452322"/>
                <a:gd name="connsiteX11" fmla="*/ 1978735 w 3915933"/>
                <a:gd name="connsiteY11" fmla="*/ 1834134 h 2452322"/>
                <a:gd name="connsiteX12" fmla="*/ 2306872 w 3915933"/>
                <a:gd name="connsiteY12" fmla="*/ 1789843 h 2452322"/>
                <a:gd name="connsiteX13" fmla="*/ 2731972 w 3915933"/>
                <a:gd name="connsiteY13" fmla="*/ 1870234 h 2452322"/>
                <a:gd name="connsiteX14" fmla="*/ 3172313 w 3915933"/>
                <a:gd name="connsiteY14" fmla="*/ 2021205 h 2452322"/>
                <a:gd name="connsiteX15" fmla="*/ 3573887 w 3915933"/>
                <a:gd name="connsiteY15" fmla="*/ 2010156 h 2452322"/>
                <a:gd name="connsiteX16" fmla="*/ 3860494 w 3915933"/>
                <a:gd name="connsiteY16" fmla="*/ 1867472 h 2452322"/>
                <a:gd name="connsiteX17" fmla="*/ 3913072 w 3915933"/>
                <a:gd name="connsiteY17" fmla="*/ 1652778 h 2452322"/>
                <a:gd name="connsiteX18" fmla="*/ 3681805 w 3915933"/>
                <a:gd name="connsiteY18" fmla="*/ 1295400 h 2452322"/>
                <a:gd name="connsiteX19" fmla="*/ 3029533 w 3915933"/>
                <a:gd name="connsiteY19" fmla="*/ 812197 h 2452322"/>
                <a:gd name="connsiteX20" fmla="*/ 2789789 w 3915933"/>
                <a:gd name="connsiteY20" fmla="*/ 668941 h 2452322"/>
                <a:gd name="connsiteX21" fmla="*/ 2510135 w 3915933"/>
                <a:gd name="connsiteY21" fmla="*/ 498539 h 2452322"/>
                <a:gd name="connsiteX22" fmla="*/ 2281630 w 3915933"/>
                <a:gd name="connsiteY22" fmla="*/ 355854 h 2452322"/>
                <a:gd name="connsiteX23" fmla="*/ 2002357 w 3915933"/>
                <a:gd name="connsiteY23" fmla="*/ 161544 h 2452322"/>
                <a:gd name="connsiteX24" fmla="*/ 1726037 w 3915933"/>
                <a:gd name="connsiteY24" fmla="*/ 0 h 245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15933" h="2452322">
                  <a:moveTo>
                    <a:pt x="540651" y="0"/>
                  </a:moveTo>
                  <a:cubicBezTo>
                    <a:pt x="540651" y="0"/>
                    <a:pt x="298906" y="176213"/>
                    <a:pt x="235470" y="274320"/>
                  </a:cubicBezTo>
                  <a:cubicBezTo>
                    <a:pt x="182130" y="356997"/>
                    <a:pt x="139172" y="445675"/>
                    <a:pt x="103929" y="537496"/>
                  </a:cubicBezTo>
                  <a:cubicBezTo>
                    <a:pt x="47160" y="685324"/>
                    <a:pt x="12585" y="840772"/>
                    <a:pt x="2869" y="998792"/>
                  </a:cubicBezTo>
                  <a:cubicBezTo>
                    <a:pt x="-9228" y="1194530"/>
                    <a:pt x="18300" y="1390079"/>
                    <a:pt x="59638" y="1582007"/>
                  </a:cubicBezTo>
                  <a:cubicBezTo>
                    <a:pt x="82498" y="1688211"/>
                    <a:pt x="110121" y="1793367"/>
                    <a:pt x="139934" y="1897856"/>
                  </a:cubicBezTo>
                  <a:cubicBezTo>
                    <a:pt x="169461" y="2001393"/>
                    <a:pt x="202894" y="2104073"/>
                    <a:pt x="258996" y="2195703"/>
                  </a:cubicBezTo>
                  <a:cubicBezTo>
                    <a:pt x="316623" y="2289810"/>
                    <a:pt x="395585" y="2371725"/>
                    <a:pt x="495788" y="2417350"/>
                  </a:cubicBezTo>
                  <a:cubicBezTo>
                    <a:pt x="537317" y="2436305"/>
                    <a:pt x="581799" y="2446973"/>
                    <a:pt x="627328" y="2450592"/>
                  </a:cubicBezTo>
                  <a:cubicBezTo>
                    <a:pt x="824686" y="2466404"/>
                    <a:pt x="1012233" y="2371820"/>
                    <a:pt x="1170063" y="2249710"/>
                  </a:cubicBezTo>
                  <a:cubicBezTo>
                    <a:pt x="1231975" y="2201894"/>
                    <a:pt x="1290554" y="2150174"/>
                    <a:pt x="1352847" y="2102834"/>
                  </a:cubicBezTo>
                  <a:cubicBezTo>
                    <a:pt x="1535346" y="1964246"/>
                    <a:pt x="1755564" y="1887760"/>
                    <a:pt x="1978735" y="1834134"/>
                  </a:cubicBezTo>
                  <a:cubicBezTo>
                    <a:pt x="2086558" y="1808226"/>
                    <a:pt x="2196096" y="1789462"/>
                    <a:pt x="2306872" y="1789843"/>
                  </a:cubicBezTo>
                  <a:cubicBezTo>
                    <a:pt x="2451842" y="1790319"/>
                    <a:pt x="2594812" y="1822514"/>
                    <a:pt x="2731972" y="1870234"/>
                  </a:cubicBezTo>
                  <a:cubicBezTo>
                    <a:pt x="2879038" y="1921383"/>
                    <a:pt x="3019627" y="1991963"/>
                    <a:pt x="3172313" y="2021205"/>
                  </a:cubicBezTo>
                  <a:cubicBezTo>
                    <a:pt x="3305091" y="2046732"/>
                    <a:pt x="3441204" y="2037017"/>
                    <a:pt x="3573887" y="2010156"/>
                  </a:cubicBezTo>
                  <a:cubicBezTo>
                    <a:pt x="3682567" y="1988153"/>
                    <a:pt x="3793724" y="1954435"/>
                    <a:pt x="3860494" y="1867472"/>
                  </a:cubicBezTo>
                  <a:cubicBezTo>
                    <a:pt x="3907167" y="1806607"/>
                    <a:pt x="3923073" y="1728978"/>
                    <a:pt x="3913072" y="1652778"/>
                  </a:cubicBezTo>
                  <a:cubicBezTo>
                    <a:pt x="3894118" y="1508570"/>
                    <a:pt x="3788866" y="1396079"/>
                    <a:pt x="3681805" y="1295400"/>
                  </a:cubicBezTo>
                  <a:cubicBezTo>
                    <a:pt x="3484162" y="1109472"/>
                    <a:pt x="3261277" y="953548"/>
                    <a:pt x="3029533" y="812197"/>
                  </a:cubicBezTo>
                  <a:cubicBezTo>
                    <a:pt x="2949999" y="763715"/>
                    <a:pt x="2869704" y="716661"/>
                    <a:pt x="2789789" y="668941"/>
                  </a:cubicBezTo>
                  <a:cubicBezTo>
                    <a:pt x="2696063" y="612934"/>
                    <a:pt x="2603289" y="555403"/>
                    <a:pt x="2510135" y="498539"/>
                  </a:cubicBezTo>
                  <a:cubicBezTo>
                    <a:pt x="2433459" y="451771"/>
                    <a:pt x="2356592" y="405384"/>
                    <a:pt x="2281630" y="355854"/>
                  </a:cubicBezTo>
                  <a:cubicBezTo>
                    <a:pt x="2187047" y="293370"/>
                    <a:pt x="2095988" y="225457"/>
                    <a:pt x="2002357" y="161544"/>
                  </a:cubicBezTo>
                  <a:cubicBezTo>
                    <a:pt x="1892439" y="86487"/>
                    <a:pt x="1726037" y="0"/>
                    <a:pt x="1726037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333" name="Graphic 3">
              <a:extLst>
                <a:ext uri="{FF2B5EF4-FFF2-40B4-BE49-F238E27FC236}">
                  <a16:creationId xmlns:a16="http://schemas.microsoft.com/office/drawing/2014/main" id="{7DF11618-754F-4C58-94AD-F7AA3530D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538537" y="995362"/>
              <a:ext cx="3521990" cy="2074884"/>
              <a:chOff x="3538537" y="995362"/>
              <a:chExt cx="3521990" cy="2074884"/>
            </a:xfrm>
            <a:noFill/>
          </p:grpSpPr>
          <p:sp>
            <p:nvSpPr>
              <p:cNvPr id="9274" name="Freeform: Shape 9273">
                <a:extLst>
                  <a:ext uri="{FF2B5EF4-FFF2-40B4-BE49-F238E27FC236}">
                    <a16:creationId xmlns:a16="http://schemas.microsoft.com/office/drawing/2014/main" id="{F890D7E4-2E90-4189-AA14-2693B9473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5" name="Freeform: Shape 9274">
                <a:extLst>
                  <a:ext uri="{FF2B5EF4-FFF2-40B4-BE49-F238E27FC236}">
                    <a16:creationId xmlns:a16="http://schemas.microsoft.com/office/drawing/2014/main" id="{3D53848D-8416-4C24-A2D1-CB2D5EF4B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6" name="Freeform: Shape 9275">
                <a:extLst>
                  <a:ext uri="{FF2B5EF4-FFF2-40B4-BE49-F238E27FC236}">
                    <a16:creationId xmlns:a16="http://schemas.microsoft.com/office/drawing/2014/main" id="{D5C6ABEA-3701-4591-9F7A-DF96C707B2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538537" y="99536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9525"/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7" name="Freeform: Shape 9276">
                <a:extLst>
                  <a:ext uri="{FF2B5EF4-FFF2-40B4-BE49-F238E27FC236}">
                    <a16:creationId xmlns:a16="http://schemas.microsoft.com/office/drawing/2014/main" id="{8BABF3D0-6D14-430A-8648-AA359FF6D4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23749" y="1004791"/>
                <a:ext cx="2567851" cy="1647045"/>
              </a:xfrm>
              <a:custGeom>
                <a:avLst/>
                <a:gdLst>
                  <a:gd name="connsiteX0" fmla="*/ 630083 w 2567851"/>
                  <a:gd name="connsiteY0" fmla="*/ 95 h 1647045"/>
                  <a:gd name="connsiteX1" fmla="*/ 124686 w 2567851"/>
                  <a:gd name="connsiteY1" fmla="*/ 410718 h 1647045"/>
                  <a:gd name="connsiteX2" fmla="*/ 26674 w 2567851"/>
                  <a:gd name="connsiteY2" fmla="*/ 689991 h 1647045"/>
                  <a:gd name="connsiteX3" fmla="*/ 1718 w 2567851"/>
                  <a:gd name="connsiteY3" fmla="*/ 974217 h 1647045"/>
                  <a:gd name="connsiteX4" fmla="*/ 56582 w 2567851"/>
                  <a:gd name="connsiteY4" fmla="*/ 1208627 h 1647045"/>
                  <a:gd name="connsiteX5" fmla="*/ 212792 w 2567851"/>
                  <a:gd name="connsiteY5" fmla="*/ 1443038 h 1647045"/>
                  <a:gd name="connsiteX6" fmla="*/ 385576 w 2567851"/>
                  <a:gd name="connsiteY6" fmla="*/ 1590961 h 1647045"/>
                  <a:gd name="connsiteX7" fmla="*/ 528451 w 2567851"/>
                  <a:gd name="connsiteY7" fmla="*/ 1645825 h 1647045"/>
                  <a:gd name="connsiteX8" fmla="*/ 739430 w 2567851"/>
                  <a:gd name="connsiteY8" fmla="*/ 1604296 h 1647045"/>
                  <a:gd name="connsiteX9" fmla="*/ 1023560 w 2567851"/>
                  <a:gd name="connsiteY9" fmla="*/ 1517809 h 1647045"/>
                  <a:gd name="connsiteX10" fmla="*/ 1384082 w 2567851"/>
                  <a:gd name="connsiteY10" fmla="*/ 1394841 h 1647045"/>
                  <a:gd name="connsiteX11" fmla="*/ 1872619 w 2567851"/>
                  <a:gd name="connsiteY11" fmla="*/ 1318355 h 1647045"/>
                  <a:gd name="connsiteX12" fmla="*/ 2169989 w 2567851"/>
                  <a:gd name="connsiteY12" fmla="*/ 1359884 h 1647045"/>
                  <a:gd name="connsiteX13" fmla="*/ 2331152 w 2567851"/>
                  <a:gd name="connsiteY13" fmla="*/ 1359884 h 1647045"/>
                  <a:gd name="connsiteX14" fmla="*/ 2500602 w 2567851"/>
                  <a:gd name="connsiteY14" fmla="*/ 1351598 h 1647045"/>
                  <a:gd name="connsiteX15" fmla="*/ 2557085 w 2567851"/>
                  <a:gd name="connsiteY15" fmla="*/ 1316641 h 1647045"/>
                  <a:gd name="connsiteX16" fmla="*/ 2533844 w 2567851"/>
                  <a:gd name="connsiteY16" fmla="*/ 1195292 h 1647045"/>
                  <a:gd name="connsiteX17" fmla="*/ 2312864 w 2567851"/>
                  <a:gd name="connsiteY17" fmla="*/ 1005745 h 1647045"/>
                  <a:gd name="connsiteX18" fmla="*/ 1980537 w 2567851"/>
                  <a:gd name="connsiteY18" fmla="*/ 763048 h 1647045"/>
                  <a:gd name="connsiteX19" fmla="*/ 1706408 w 2567851"/>
                  <a:gd name="connsiteY19" fmla="*/ 548640 h 1647045"/>
                  <a:gd name="connsiteX20" fmla="*/ 1422372 w 2567851"/>
                  <a:gd name="connsiteY20" fmla="*/ 328803 h 1647045"/>
                  <a:gd name="connsiteX21" fmla="*/ 960695 w 2567851"/>
                  <a:gd name="connsiteY21" fmla="*/ 0 h 1647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567851" h="1647045">
                    <a:moveTo>
                      <a:pt x="630083" y="95"/>
                    </a:moveTo>
                    <a:cubicBezTo>
                      <a:pt x="431201" y="60008"/>
                      <a:pt x="185837" y="291751"/>
                      <a:pt x="124686" y="410718"/>
                    </a:cubicBezTo>
                    <a:cubicBezTo>
                      <a:pt x="79442" y="498920"/>
                      <a:pt x="47438" y="593027"/>
                      <a:pt x="26674" y="689991"/>
                    </a:cubicBezTo>
                    <a:cubicBezTo>
                      <a:pt x="6576" y="783431"/>
                      <a:pt x="-4473" y="878967"/>
                      <a:pt x="1718" y="974217"/>
                    </a:cubicBezTo>
                    <a:cubicBezTo>
                      <a:pt x="7052" y="1054894"/>
                      <a:pt x="24674" y="1134332"/>
                      <a:pt x="56582" y="1208627"/>
                    </a:cubicBezTo>
                    <a:cubicBezTo>
                      <a:pt x="93825" y="1295495"/>
                      <a:pt x="148975" y="1373219"/>
                      <a:pt x="212792" y="1443038"/>
                    </a:cubicBezTo>
                    <a:cubicBezTo>
                      <a:pt x="264227" y="1499330"/>
                      <a:pt x="320996" y="1550575"/>
                      <a:pt x="385576" y="1590961"/>
                    </a:cubicBezTo>
                    <a:cubicBezTo>
                      <a:pt x="429486" y="1618393"/>
                      <a:pt x="477111" y="1640681"/>
                      <a:pt x="528451" y="1645825"/>
                    </a:cubicBezTo>
                    <a:cubicBezTo>
                      <a:pt x="600460" y="1653064"/>
                      <a:pt x="670278" y="1626680"/>
                      <a:pt x="739430" y="1604296"/>
                    </a:cubicBezTo>
                    <a:cubicBezTo>
                      <a:pt x="833632" y="1573721"/>
                      <a:pt x="929453" y="1548479"/>
                      <a:pt x="1023560" y="1517809"/>
                    </a:cubicBezTo>
                    <a:cubicBezTo>
                      <a:pt x="1144337" y="1478471"/>
                      <a:pt x="1262924" y="1432846"/>
                      <a:pt x="1384082" y="1394841"/>
                    </a:cubicBezTo>
                    <a:cubicBezTo>
                      <a:pt x="1542959" y="1345025"/>
                      <a:pt x="1707074" y="1305497"/>
                      <a:pt x="1872619" y="1318355"/>
                    </a:cubicBezTo>
                    <a:cubicBezTo>
                      <a:pt x="1972536" y="1326071"/>
                      <a:pt x="2070072" y="1353312"/>
                      <a:pt x="2169989" y="1359884"/>
                    </a:cubicBezTo>
                    <a:cubicBezTo>
                      <a:pt x="2223615" y="1363409"/>
                      <a:pt x="2277431" y="1359503"/>
                      <a:pt x="2331152" y="1359884"/>
                    </a:cubicBezTo>
                    <a:cubicBezTo>
                      <a:pt x="2388112" y="1360265"/>
                      <a:pt x="2445738" y="1366076"/>
                      <a:pt x="2500602" y="1351598"/>
                    </a:cubicBezTo>
                    <a:cubicBezTo>
                      <a:pt x="2522986" y="1345692"/>
                      <a:pt x="2544322" y="1335691"/>
                      <a:pt x="2557085" y="1316641"/>
                    </a:cubicBezTo>
                    <a:cubicBezTo>
                      <a:pt x="2581850" y="1279874"/>
                      <a:pt x="2559562" y="1233202"/>
                      <a:pt x="2533844" y="1195292"/>
                    </a:cubicBezTo>
                    <a:cubicBezTo>
                      <a:pt x="2478790" y="1114330"/>
                      <a:pt x="2394208" y="1060990"/>
                      <a:pt x="2312864" y="1005745"/>
                    </a:cubicBezTo>
                    <a:cubicBezTo>
                      <a:pt x="2199326" y="928688"/>
                      <a:pt x="2089027" y="847058"/>
                      <a:pt x="1980537" y="763048"/>
                    </a:cubicBezTo>
                    <a:cubicBezTo>
                      <a:pt x="1888811" y="691991"/>
                      <a:pt x="1796514" y="621697"/>
                      <a:pt x="1706408" y="548640"/>
                    </a:cubicBezTo>
                    <a:cubicBezTo>
                      <a:pt x="1554865" y="425672"/>
                      <a:pt x="1572105" y="453866"/>
                      <a:pt x="1422372" y="328803"/>
                    </a:cubicBezTo>
                    <a:cubicBezTo>
                      <a:pt x="1381224" y="294418"/>
                      <a:pt x="1009749" y="21146"/>
                      <a:pt x="960695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8" name="Freeform: Shape 9277">
                <a:extLst>
                  <a:ext uri="{FF2B5EF4-FFF2-40B4-BE49-F238E27FC236}">
                    <a16:creationId xmlns:a16="http://schemas.microsoft.com/office/drawing/2014/main" id="{7C04F5C9-F7C6-4B5D-AA5A-252D9DDBA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327427" y="1016602"/>
                <a:ext cx="1676495" cy="1223010"/>
              </a:xfrm>
              <a:custGeom>
                <a:avLst/>
                <a:gdLst>
                  <a:gd name="connsiteX0" fmla="*/ 1676495 w 1676495"/>
                  <a:gd name="connsiteY0" fmla="*/ 1223010 h 1223010"/>
                  <a:gd name="connsiteX1" fmla="*/ 1421702 w 1676495"/>
                  <a:gd name="connsiteY1" fmla="*/ 1000697 h 1223010"/>
                  <a:gd name="connsiteX2" fmla="*/ 1024604 w 1676495"/>
                  <a:gd name="connsiteY2" fmla="*/ 744665 h 1223010"/>
                  <a:gd name="connsiteX3" fmla="*/ 444722 w 1676495"/>
                  <a:gd name="connsiteY3" fmla="*/ 345758 h 1223010"/>
                  <a:gd name="connsiteX4" fmla="*/ 0 w 1676495"/>
                  <a:gd name="connsiteY4" fmla="*/ 0 h 12230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76495" h="1223010">
                    <a:moveTo>
                      <a:pt x="1676495" y="1223010"/>
                    </a:moveTo>
                    <a:cubicBezTo>
                      <a:pt x="1603724" y="1136428"/>
                      <a:pt x="1514094" y="1066229"/>
                      <a:pt x="1421702" y="1000697"/>
                    </a:cubicBezTo>
                    <a:cubicBezTo>
                      <a:pt x="1293209" y="909638"/>
                      <a:pt x="1158526" y="827627"/>
                      <a:pt x="1024604" y="744665"/>
                    </a:cubicBezTo>
                    <a:cubicBezTo>
                      <a:pt x="824770" y="620935"/>
                      <a:pt x="623792" y="497681"/>
                      <a:pt x="444722" y="345758"/>
                    </a:cubicBezTo>
                    <a:cubicBezTo>
                      <a:pt x="330517" y="248888"/>
                      <a:pt x="135731" y="61722"/>
                      <a:pt x="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79" name="Freeform: Shape 9278">
                <a:extLst>
                  <a:ext uri="{FF2B5EF4-FFF2-40B4-BE49-F238E27FC236}">
                    <a16:creationId xmlns:a16="http://schemas.microsoft.com/office/drawing/2014/main" id="{7337B922-7D88-47CA-A9FD-0841B3735E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031727" y="1004887"/>
                <a:ext cx="3028800" cy="2065359"/>
              </a:xfrm>
              <a:custGeom>
                <a:avLst/>
                <a:gdLst>
                  <a:gd name="connsiteX0" fmla="*/ 525127 w 3028800"/>
                  <a:gd name="connsiteY0" fmla="*/ 0 h 2065359"/>
                  <a:gd name="connsiteX1" fmla="*/ 256141 w 3028800"/>
                  <a:gd name="connsiteY1" fmla="*/ 229648 h 2065359"/>
                  <a:gd name="connsiteX2" fmla="*/ 115552 w 3028800"/>
                  <a:gd name="connsiteY2" fmla="*/ 438531 h 2065359"/>
                  <a:gd name="connsiteX3" fmla="*/ 29446 w 3028800"/>
                  <a:gd name="connsiteY3" fmla="*/ 723424 h 2065359"/>
                  <a:gd name="connsiteX4" fmla="*/ 776 w 3028800"/>
                  <a:gd name="connsiteY4" fmla="*/ 1034606 h 2065359"/>
                  <a:gd name="connsiteX5" fmla="*/ 48592 w 3028800"/>
                  <a:gd name="connsiteY5" fmla="*/ 1288352 h 2065359"/>
                  <a:gd name="connsiteX6" fmla="*/ 146699 w 3028800"/>
                  <a:gd name="connsiteY6" fmla="*/ 1496568 h 2065359"/>
                  <a:gd name="connsiteX7" fmla="*/ 254332 w 3028800"/>
                  <a:gd name="connsiteY7" fmla="*/ 1721549 h 2065359"/>
                  <a:gd name="connsiteX8" fmla="*/ 338056 w 3028800"/>
                  <a:gd name="connsiteY8" fmla="*/ 1905857 h 2065359"/>
                  <a:gd name="connsiteX9" fmla="*/ 407398 w 3028800"/>
                  <a:gd name="connsiteY9" fmla="*/ 2008823 h 2065359"/>
                  <a:gd name="connsiteX10" fmla="*/ 476740 w 3028800"/>
                  <a:gd name="connsiteY10" fmla="*/ 2059114 h 2065359"/>
                  <a:gd name="connsiteX11" fmla="*/ 596374 w 3028800"/>
                  <a:gd name="connsiteY11" fmla="*/ 2047113 h 2065359"/>
                  <a:gd name="connsiteX12" fmla="*/ 804496 w 3028800"/>
                  <a:gd name="connsiteY12" fmla="*/ 1903476 h 2065359"/>
                  <a:gd name="connsiteX13" fmla="*/ 1084435 w 3028800"/>
                  <a:gd name="connsiteY13" fmla="*/ 1721549 h 2065359"/>
                  <a:gd name="connsiteX14" fmla="*/ 1369138 w 3028800"/>
                  <a:gd name="connsiteY14" fmla="*/ 1611439 h 2065359"/>
                  <a:gd name="connsiteX15" fmla="*/ 1603643 w 3028800"/>
                  <a:gd name="connsiteY15" fmla="*/ 1554004 h 2065359"/>
                  <a:gd name="connsiteX16" fmla="*/ 1897966 w 3028800"/>
                  <a:gd name="connsiteY16" fmla="*/ 1498949 h 2065359"/>
                  <a:gd name="connsiteX17" fmla="*/ 2146759 w 3028800"/>
                  <a:gd name="connsiteY17" fmla="*/ 1513332 h 2065359"/>
                  <a:gd name="connsiteX18" fmla="*/ 2292682 w 3028800"/>
                  <a:gd name="connsiteY18" fmla="*/ 1537240 h 2065359"/>
                  <a:gd name="connsiteX19" fmla="*/ 2584623 w 3028800"/>
                  <a:gd name="connsiteY19" fmla="*/ 1594676 h 2065359"/>
                  <a:gd name="connsiteX20" fmla="*/ 2795126 w 3028800"/>
                  <a:gd name="connsiteY20" fmla="*/ 1620964 h 2065359"/>
                  <a:gd name="connsiteX21" fmla="*/ 2972005 w 3028800"/>
                  <a:gd name="connsiteY21" fmla="*/ 1234631 h 20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028800" h="2065359">
                    <a:moveTo>
                      <a:pt x="525127" y="0"/>
                    </a:moveTo>
                    <a:cubicBezTo>
                      <a:pt x="525127" y="0"/>
                      <a:pt x="307386" y="172212"/>
                      <a:pt x="256141" y="229648"/>
                    </a:cubicBezTo>
                    <a:cubicBezTo>
                      <a:pt x="199944" y="292608"/>
                      <a:pt x="151843" y="362331"/>
                      <a:pt x="115552" y="438531"/>
                    </a:cubicBezTo>
                    <a:cubicBezTo>
                      <a:pt x="72785" y="528447"/>
                      <a:pt x="48115" y="625507"/>
                      <a:pt x="29446" y="723424"/>
                    </a:cubicBezTo>
                    <a:cubicBezTo>
                      <a:pt x="9825" y="826103"/>
                      <a:pt x="-3415" y="930212"/>
                      <a:pt x="776" y="1034606"/>
                    </a:cubicBezTo>
                    <a:cubicBezTo>
                      <a:pt x="4205" y="1121093"/>
                      <a:pt x="19159" y="1206913"/>
                      <a:pt x="48592" y="1288352"/>
                    </a:cubicBezTo>
                    <a:cubicBezTo>
                      <a:pt x="74785" y="1360551"/>
                      <a:pt x="111457" y="1428274"/>
                      <a:pt x="146699" y="1496568"/>
                    </a:cubicBezTo>
                    <a:cubicBezTo>
                      <a:pt x="184894" y="1570482"/>
                      <a:pt x="221185" y="1645349"/>
                      <a:pt x="254332" y="1721549"/>
                    </a:cubicBezTo>
                    <a:cubicBezTo>
                      <a:pt x="281287" y="1783461"/>
                      <a:pt x="306433" y="1846231"/>
                      <a:pt x="338056" y="1905857"/>
                    </a:cubicBezTo>
                    <a:cubicBezTo>
                      <a:pt x="357583" y="1942529"/>
                      <a:pt x="379776" y="1977866"/>
                      <a:pt x="407398" y="2008823"/>
                    </a:cubicBezTo>
                    <a:cubicBezTo>
                      <a:pt x="426829" y="2030539"/>
                      <a:pt x="449308" y="2049780"/>
                      <a:pt x="476740" y="2059114"/>
                    </a:cubicBezTo>
                    <a:cubicBezTo>
                      <a:pt x="515793" y="2072354"/>
                      <a:pt x="557893" y="2062734"/>
                      <a:pt x="596374" y="2047113"/>
                    </a:cubicBezTo>
                    <a:cubicBezTo>
                      <a:pt x="674860" y="2015300"/>
                      <a:pt x="738106" y="1956530"/>
                      <a:pt x="804496" y="1903476"/>
                    </a:cubicBezTo>
                    <a:cubicBezTo>
                      <a:pt x="891649" y="1833848"/>
                      <a:pt x="984804" y="1771841"/>
                      <a:pt x="1084435" y="1721549"/>
                    </a:cubicBezTo>
                    <a:cubicBezTo>
                      <a:pt x="1175494" y="1675638"/>
                      <a:pt x="1271030" y="1639348"/>
                      <a:pt x="1369138" y="1611439"/>
                    </a:cubicBezTo>
                    <a:cubicBezTo>
                      <a:pt x="1446576" y="1589437"/>
                      <a:pt x="1525252" y="1572387"/>
                      <a:pt x="1603643" y="1554004"/>
                    </a:cubicBezTo>
                    <a:cubicBezTo>
                      <a:pt x="1700989" y="1531049"/>
                      <a:pt x="1798144" y="1505141"/>
                      <a:pt x="1897966" y="1498949"/>
                    </a:cubicBezTo>
                    <a:cubicBezTo>
                      <a:pt x="1981119" y="1493711"/>
                      <a:pt x="2064272" y="1501521"/>
                      <a:pt x="2146759" y="1513332"/>
                    </a:cubicBezTo>
                    <a:cubicBezTo>
                      <a:pt x="2195527" y="1520285"/>
                      <a:pt x="2244200" y="1528382"/>
                      <a:pt x="2292682" y="1537240"/>
                    </a:cubicBezTo>
                    <a:cubicBezTo>
                      <a:pt x="2390218" y="1555147"/>
                      <a:pt x="2487563" y="1574102"/>
                      <a:pt x="2584623" y="1594676"/>
                    </a:cubicBezTo>
                    <a:cubicBezTo>
                      <a:pt x="2654251" y="1609439"/>
                      <a:pt x="2724260" y="1624393"/>
                      <a:pt x="2795126" y="1620964"/>
                    </a:cubicBezTo>
                    <a:cubicBezTo>
                      <a:pt x="2859991" y="1617821"/>
                      <a:pt x="3149551" y="1625918"/>
                      <a:pt x="2972005" y="1234631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2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62" name="Freeform: Shape 9261">
              <a:extLst>
                <a:ext uri="{FF2B5EF4-FFF2-40B4-BE49-F238E27FC236}">
                  <a16:creationId xmlns:a16="http://schemas.microsoft.com/office/drawing/2014/main" id="{3099EA02-8097-44CE-ABA3-D27A4AA00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32354" y="1198466"/>
              <a:ext cx="1161937" cy="1049976"/>
            </a:xfrm>
            <a:custGeom>
              <a:avLst/>
              <a:gdLst>
                <a:gd name="connsiteX0" fmla="*/ 279459 w 1161937"/>
                <a:gd name="connsiteY0" fmla="*/ 64453 h 1049976"/>
                <a:gd name="connsiteX1" fmla="*/ 99437 w 1161937"/>
                <a:gd name="connsiteY1" fmla="*/ 232093 h 1049976"/>
                <a:gd name="connsiteX2" fmla="*/ 2472 w 1161937"/>
                <a:gd name="connsiteY2" fmla="*/ 507746 h 1049976"/>
                <a:gd name="connsiteX3" fmla="*/ 17712 w 1161937"/>
                <a:gd name="connsiteY3" fmla="*/ 734917 h 1049976"/>
                <a:gd name="connsiteX4" fmla="*/ 85530 w 1161937"/>
                <a:gd name="connsiteY4" fmla="*/ 905320 h 1049976"/>
                <a:gd name="connsiteX5" fmla="*/ 388806 w 1161937"/>
                <a:gd name="connsiteY5" fmla="*/ 1048004 h 1049976"/>
                <a:gd name="connsiteX6" fmla="*/ 755709 w 1161937"/>
                <a:gd name="connsiteY6" fmla="*/ 984282 h 1049976"/>
                <a:gd name="connsiteX7" fmla="*/ 984214 w 1161937"/>
                <a:gd name="connsiteY7" fmla="*/ 856837 h 1049976"/>
                <a:gd name="connsiteX8" fmla="*/ 1144806 w 1161937"/>
                <a:gd name="connsiteY8" fmla="*/ 651859 h 1049976"/>
                <a:gd name="connsiteX9" fmla="*/ 1144806 w 1161937"/>
                <a:gd name="connsiteY9" fmla="*/ 435737 h 1049976"/>
                <a:gd name="connsiteX10" fmla="*/ 894203 w 1161937"/>
                <a:gd name="connsiteY10" fmla="*/ 110173 h 1049976"/>
                <a:gd name="connsiteX11" fmla="*/ 645219 w 1161937"/>
                <a:gd name="connsiteY11" fmla="*/ 11494 h 1049976"/>
                <a:gd name="connsiteX12" fmla="*/ 469102 w 1161937"/>
                <a:gd name="connsiteY12" fmla="*/ 3207 h 1049976"/>
                <a:gd name="connsiteX13" fmla="*/ 279459 w 1161937"/>
                <a:gd name="connsiteY13" fmla="*/ 64453 h 1049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1937" h="1049976">
                  <a:moveTo>
                    <a:pt x="279459" y="64453"/>
                  </a:moveTo>
                  <a:cubicBezTo>
                    <a:pt x="206784" y="104934"/>
                    <a:pt x="145538" y="162751"/>
                    <a:pt x="99437" y="232093"/>
                  </a:cubicBezTo>
                  <a:cubicBezTo>
                    <a:pt x="44763" y="314389"/>
                    <a:pt x="10759" y="409258"/>
                    <a:pt x="2472" y="507746"/>
                  </a:cubicBezTo>
                  <a:cubicBezTo>
                    <a:pt x="-3909" y="583660"/>
                    <a:pt x="2377" y="660146"/>
                    <a:pt x="17712" y="734917"/>
                  </a:cubicBezTo>
                  <a:cubicBezTo>
                    <a:pt x="30190" y="795782"/>
                    <a:pt x="48002" y="855980"/>
                    <a:pt x="85530" y="905320"/>
                  </a:cubicBezTo>
                  <a:cubicBezTo>
                    <a:pt x="155730" y="997617"/>
                    <a:pt x="272030" y="1038955"/>
                    <a:pt x="388806" y="1048004"/>
                  </a:cubicBezTo>
                  <a:cubicBezTo>
                    <a:pt x="514251" y="1057720"/>
                    <a:pt x="638361" y="1030764"/>
                    <a:pt x="755709" y="984282"/>
                  </a:cubicBezTo>
                  <a:cubicBezTo>
                    <a:pt x="837339" y="951992"/>
                    <a:pt x="915444" y="911320"/>
                    <a:pt x="984214" y="856837"/>
                  </a:cubicBezTo>
                  <a:cubicBezTo>
                    <a:pt x="1053556" y="801878"/>
                    <a:pt x="1115659" y="735013"/>
                    <a:pt x="1144806" y="651859"/>
                  </a:cubicBezTo>
                  <a:cubicBezTo>
                    <a:pt x="1169285" y="581946"/>
                    <a:pt x="1165951" y="506984"/>
                    <a:pt x="1144806" y="435737"/>
                  </a:cubicBezTo>
                  <a:cubicBezTo>
                    <a:pt x="1104801" y="300673"/>
                    <a:pt x="1011837" y="187801"/>
                    <a:pt x="894203" y="110173"/>
                  </a:cubicBezTo>
                  <a:cubicBezTo>
                    <a:pt x="818860" y="60547"/>
                    <a:pt x="733897" y="28258"/>
                    <a:pt x="645219" y="11494"/>
                  </a:cubicBezTo>
                  <a:cubicBezTo>
                    <a:pt x="587117" y="540"/>
                    <a:pt x="527776" y="-3365"/>
                    <a:pt x="469102" y="3207"/>
                  </a:cubicBezTo>
                  <a:cubicBezTo>
                    <a:pt x="402522" y="10636"/>
                    <a:pt x="337943" y="31782"/>
                    <a:pt x="279459" y="64453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3" name="Freeform: Shape 9262">
              <a:extLst>
                <a:ext uri="{FF2B5EF4-FFF2-40B4-BE49-F238E27FC236}">
                  <a16:creationId xmlns:a16="http://schemas.microsoft.com/office/drawing/2014/main" id="{77B9352D-F916-42DA-A39C-C6F0C72BB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50030" y="1304029"/>
              <a:ext cx="846327" cy="774726"/>
            </a:xfrm>
            <a:custGeom>
              <a:avLst/>
              <a:gdLst>
                <a:gd name="connsiteX0" fmla="*/ 223506 w 846327"/>
                <a:gd name="connsiteY0" fmla="*/ 47187 h 774726"/>
                <a:gd name="connsiteX1" fmla="*/ 29100 w 846327"/>
                <a:gd name="connsiteY1" fmla="*/ 283216 h 774726"/>
                <a:gd name="connsiteX2" fmla="*/ 29100 w 846327"/>
                <a:gd name="connsiteY2" fmla="*/ 589064 h 774726"/>
                <a:gd name="connsiteX3" fmla="*/ 155402 w 846327"/>
                <a:gd name="connsiteY3" fmla="*/ 735368 h 774726"/>
                <a:gd name="connsiteX4" fmla="*/ 402957 w 846327"/>
                <a:gd name="connsiteY4" fmla="*/ 770325 h 774726"/>
                <a:gd name="connsiteX5" fmla="*/ 638891 w 846327"/>
                <a:gd name="connsiteY5" fmla="*/ 698887 h 774726"/>
                <a:gd name="connsiteX6" fmla="*/ 818342 w 846327"/>
                <a:gd name="connsiteY6" fmla="*/ 519341 h 774726"/>
                <a:gd name="connsiteX7" fmla="*/ 844917 w 846327"/>
                <a:gd name="connsiteY7" fmla="*/ 356463 h 774726"/>
                <a:gd name="connsiteX8" fmla="*/ 675467 w 846327"/>
                <a:gd name="connsiteY8" fmla="*/ 70523 h 774726"/>
                <a:gd name="connsiteX9" fmla="*/ 343140 w 846327"/>
                <a:gd name="connsiteY9" fmla="*/ 7372 h 774726"/>
                <a:gd name="connsiteX10" fmla="*/ 223506 w 846327"/>
                <a:gd name="connsiteY10" fmla="*/ 47187 h 774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46327" h="774726">
                  <a:moveTo>
                    <a:pt x="223506" y="47187"/>
                  </a:moveTo>
                  <a:cubicBezTo>
                    <a:pt x="131304" y="97288"/>
                    <a:pt x="65391" y="184537"/>
                    <a:pt x="29100" y="283216"/>
                  </a:cubicBezTo>
                  <a:cubicBezTo>
                    <a:pt x="-7380" y="382467"/>
                    <a:pt x="-11952" y="491909"/>
                    <a:pt x="29100" y="589064"/>
                  </a:cubicBezTo>
                  <a:cubicBezTo>
                    <a:pt x="54913" y="650214"/>
                    <a:pt x="97585" y="703078"/>
                    <a:pt x="155402" y="735368"/>
                  </a:cubicBezTo>
                  <a:cubicBezTo>
                    <a:pt x="229697" y="776802"/>
                    <a:pt x="317898" y="779659"/>
                    <a:pt x="402957" y="770325"/>
                  </a:cubicBezTo>
                  <a:cubicBezTo>
                    <a:pt x="485538" y="761181"/>
                    <a:pt x="566120" y="738987"/>
                    <a:pt x="638891" y="698887"/>
                  </a:cubicBezTo>
                  <a:cubicBezTo>
                    <a:pt x="714900" y="656977"/>
                    <a:pt x="781956" y="597827"/>
                    <a:pt x="818342" y="519341"/>
                  </a:cubicBezTo>
                  <a:cubicBezTo>
                    <a:pt x="841964" y="468477"/>
                    <a:pt x="849870" y="412280"/>
                    <a:pt x="844917" y="356463"/>
                  </a:cubicBezTo>
                  <a:cubicBezTo>
                    <a:pt x="834630" y="240449"/>
                    <a:pt x="771955" y="135293"/>
                    <a:pt x="675467" y="70523"/>
                  </a:cubicBezTo>
                  <a:cubicBezTo>
                    <a:pt x="578788" y="5658"/>
                    <a:pt x="458392" y="-11868"/>
                    <a:pt x="343140" y="7372"/>
                  </a:cubicBezTo>
                  <a:cubicBezTo>
                    <a:pt x="301325" y="14325"/>
                    <a:pt x="260748" y="26994"/>
                    <a:pt x="223506" y="47187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4" name="Freeform: Shape 9263">
              <a:extLst>
                <a:ext uri="{FF2B5EF4-FFF2-40B4-BE49-F238E27FC236}">
                  <a16:creationId xmlns:a16="http://schemas.microsoft.com/office/drawing/2014/main" id="{BBECF786-5D3B-4D7B-941E-FE96E647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06972" y="1445833"/>
              <a:ext cx="477596" cy="447528"/>
            </a:xfrm>
            <a:custGeom>
              <a:avLst/>
              <a:gdLst>
                <a:gd name="connsiteX0" fmla="*/ 88185 w 477596"/>
                <a:gd name="connsiteY0" fmla="*/ 75022 h 447528"/>
                <a:gd name="connsiteX1" fmla="*/ 79 w 477596"/>
                <a:gd name="connsiteY1" fmla="*/ 236280 h 447528"/>
                <a:gd name="connsiteX2" fmla="*/ 69897 w 477596"/>
                <a:gd name="connsiteY2" fmla="*/ 370964 h 447528"/>
                <a:gd name="connsiteX3" fmla="*/ 172958 w 477596"/>
                <a:gd name="connsiteY3" fmla="*/ 429162 h 447528"/>
                <a:gd name="connsiteX4" fmla="*/ 309165 w 477596"/>
                <a:gd name="connsiteY4" fmla="*/ 440782 h 447528"/>
                <a:gd name="connsiteX5" fmla="*/ 432990 w 477596"/>
                <a:gd name="connsiteY5" fmla="*/ 316957 h 447528"/>
                <a:gd name="connsiteX6" fmla="*/ 476996 w 477596"/>
                <a:gd name="connsiteY6" fmla="*/ 164843 h 447528"/>
                <a:gd name="connsiteX7" fmla="*/ 383937 w 477596"/>
                <a:gd name="connsiteY7" fmla="*/ 26826 h 447528"/>
                <a:gd name="connsiteX8" fmla="*/ 88185 w 477596"/>
                <a:gd name="connsiteY8" fmla="*/ 75022 h 44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7596" h="447528">
                  <a:moveTo>
                    <a:pt x="88185" y="75022"/>
                  </a:moveTo>
                  <a:cubicBezTo>
                    <a:pt x="37798" y="116361"/>
                    <a:pt x="-2016" y="171796"/>
                    <a:pt x="79" y="236280"/>
                  </a:cubicBezTo>
                  <a:cubicBezTo>
                    <a:pt x="1794" y="288763"/>
                    <a:pt x="30178" y="336103"/>
                    <a:pt x="69897" y="370964"/>
                  </a:cubicBezTo>
                  <a:cubicBezTo>
                    <a:pt x="99806" y="397253"/>
                    <a:pt x="135429" y="415636"/>
                    <a:pt x="172958" y="429162"/>
                  </a:cubicBezTo>
                  <a:cubicBezTo>
                    <a:pt x="217249" y="445068"/>
                    <a:pt x="264588" y="454784"/>
                    <a:pt x="309165" y="440782"/>
                  </a:cubicBezTo>
                  <a:cubicBezTo>
                    <a:pt x="366696" y="422780"/>
                    <a:pt x="403272" y="370297"/>
                    <a:pt x="432990" y="316957"/>
                  </a:cubicBezTo>
                  <a:cubicBezTo>
                    <a:pt x="459375" y="269618"/>
                    <a:pt x="481568" y="218469"/>
                    <a:pt x="476996" y="164843"/>
                  </a:cubicBezTo>
                  <a:cubicBezTo>
                    <a:pt x="472043" y="106169"/>
                    <a:pt x="435276" y="55972"/>
                    <a:pt x="383937" y="26826"/>
                  </a:cubicBezTo>
                  <a:cubicBezTo>
                    <a:pt x="289734" y="-26705"/>
                    <a:pt x="173244" y="5299"/>
                    <a:pt x="88185" y="75022"/>
                  </a:cubicBezTo>
                  <a:close/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5" name="Freeform: Shape 9264">
              <a:extLst>
                <a:ext uri="{FF2B5EF4-FFF2-40B4-BE49-F238E27FC236}">
                  <a16:creationId xmlns:a16="http://schemas.microsoft.com/office/drawing/2014/main" id="{FF19012F-4A59-4866-B2D1-60B1A896B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74816" y="1004887"/>
              <a:ext cx="2861881" cy="1271168"/>
            </a:xfrm>
            <a:custGeom>
              <a:avLst/>
              <a:gdLst>
                <a:gd name="connsiteX0" fmla="*/ 0 w 2861881"/>
                <a:gd name="connsiteY0" fmla="*/ 0 h 1271168"/>
                <a:gd name="connsiteX1" fmla="*/ 176879 w 2861881"/>
                <a:gd name="connsiteY1" fmla="*/ 115157 h 1271168"/>
                <a:gd name="connsiteX2" fmla="*/ 400812 w 2861881"/>
                <a:gd name="connsiteY2" fmla="*/ 277178 h 1271168"/>
                <a:gd name="connsiteX3" fmla="*/ 652367 w 2861881"/>
                <a:gd name="connsiteY3" fmla="*/ 421958 h 1271168"/>
                <a:gd name="connsiteX4" fmla="*/ 1110615 w 2861881"/>
                <a:gd name="connsiteY4" fmla="*/ 690848 h 1271168"/>
                <a:gd name="connsiteX5" fmla="*/ 1410843 w 2861881"/>
                <a:gd name="connsiteY5" fmla="*/ 830580 h 1271168"/>
                <a:gd name="connsiteX6" fmla="*/ 1585341 w 2861881"/>
                <a:gd name="connsiteY6" fmla="*/ 917067 h 1271168"/>
                <a:gd name="connsiteX7" fmla="*/ 1896047 w 2861881"/>
                <a:gd name="connsiteY7" fmla="*/ 1114901 h 1271168"/>
                <a:gd name="connsiteX8" fmla="*/ 2042255 w 2861881"/>
                <a:gd name="connsiteY8" fmla="*/ 1204627 h 1271168"/>
                <a:gd name="connsiteX9" fmla="*/ 2276570 w 2861881"/>
                <a:gd name="connsiteY9" fmla="*/ 1271111 h 1271168"/>
                <a:gd name="connsiteX10" fmla="*/ 2568988 w 2861881"/>
                <a:gd name="connsiteY10" fmla="*/ 1128141 h 1271168"/>
                <a:gd name="connsiteX11" fmla="*/ 2726817 w 2861881"/>
                <a:gd name="connsiteY11" fmla="*/ 882110 h 1271168"/>
                <a:gd name="connsiteX12" fmla="*/ 2861882 w 2861881"/>
                <a:gd name="connsiteY12" fmla="*/ 574929 h 127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61881" h="1271168">
                  <a:moveTo>
                    <a:pt x="0" y="0"/>
                  </a:moveTo>
                  <a:cubicBezTo>
                    <a:pt x="0" y="0"/>
                    <a:pt x="110680" y="67151"/>
                    <a:pt x="176879" y="115157"/>
                  </a:cubicBezTo>
                  <a:cubicBezTo>
                    <a:pt x="251555" y="169259"/>
                    <a:pt x="323564" y="226981"/>
                    <a:pt x="400812" y="277178"/>
                  </a:cubicBezTo>
                  <a:cubicBezTo>
                    <a:pt x="481965" y="329946"/>
                    <a:pt x="568166" y="374142"/>
                    <a:pt x="652367" y="421958"/>
                  </a:cubicBezTo>
                  <a:cubicBezTo>
                    <a:pt x="806387" y="509492"/>
                    <a:pt x="953167" y="609695"/>
                    <a:pt x="1110615" y="690848"/>
                  </a:cubicBezTo>
                  <a:cubicBezTo>
                    <a:pt x="1208723" y="741426"/>
                    <a:pt x="1310449" y="784670"/>
                    <a:pt x="1410843" y="830580"/>
                  </a:cubicBezTo>
                  <a:cubicBezTo>
                    <a:pt x="1469898" y="857631"/>
                    <a:pt x="1528477" y="885635"/>
                    <a:pt x="1585341" y="917067"/>
                  </a:cubicBezTo>
                  <a:cubicBezTo>
                    <a:pt x="1692878" y="976408"/>
                    <a:pt x="1794034" y="1046417"/>
                    <a:pt x="1896047" y="1114901"/>
                  </a:cubicBezTo>
                  <a:cubicBezTo>
                    <a:pt x="1943576" y="1146810"/>
                    <a:pt x="1991773" y="1177671"/>
                    <a:pt x="2042255" y="1204627"/>
                  </a:cubicBezTo>
                  <a:cubicBezTo>
                    <a:pt x="2115217" y="1243679"/>
                    <a:pt x="2194179" y="1272635"/>
                    <a:pt x="2276570" y="1271111"/>
                  </a:cubicBezTo>
                  <a:cubicBezTo>
                    <a:pt x="2388870" y="1269111"/>
                    <a:pt x="2490597" y="1209485"/>
                    <a:pt x="2568988" y="1128141"/>
                  </a:cubicBezTo>
                  <a:cubicBezTo>
                    <a:pt x="2637092" y="1057561"/>
                    <a:pt x="2686622" y="971836"/>
                    <a:pt x="2726817" y="882110"/>
                  </a:cubicBezTo>
                  <a:cubicBezTo>
                    <a:pt x="2772632" y="779907"/>
                    <a:pt x="2807208" y="672560"/>
                    <a:pt x="2861882" y="574929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6" name="Freeform: Shape 9265">
              <a:extLst>
                <a:ext uri="{FF2B5EF4-FFF2-40B4-BE49-F238E27FC236}">
                  <a16:creationId xmlns:a16="http://schemas.microsoft.com/office/drawing/2014/main" id="{FA9DE6B4-5329-41C6-9FB0-2E88732A1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85128" y="1004887"/>
              <a:ext cx="2636234" cy="919096"/>
            </a:xfrm>
            <a:custGeom>
              <a:avLst/>
              <a:gdLst>
                <a:gd name="connsiteX0" fmla="*/ 0 w 2636234"/>
                <a:gd name="connsiteY0" fmla="*/ 0 h 919096"/>
                <a:gd name="connsiteX1" fmla="*/ 417862 w 2636234"/>
                <a:gd name="connsiteY1" fmla="*/ 274415 h 919096"/>
                <a:gd name="connsiteX2" fmla="*/ 980218 w 2636234"/>
                <a:gd name="connsiteY2" fmla="*/ 607981 h 919096"/>
                <a:gd name="connsiteX3" fmla="*/ 1473137 w 2636234"/>
                <a:gd name="connsiteY3" fmla="*/ 792290 h 919096"/>
                <a:gd name="connsiteX4" fmla="*/ 1827276 w 2636234"/>
                <a:gd name="connsiteY4" fmla="*/ 914400 h 919096"/>
                <a:gd name="connsiteX5" fmla="*/ 2119218 w 2636234"/>
                <a:gd name="connsiteY5" fmla="*/ 847344 h 919096"/>
                <a:gd name="connsiteX6" fmla="*/ 2269998 w 2636234"/>
                <a:gd name="connsiteY6" fmla="*/ 610362 h 919096"/>
                <a:gd name="connsiteX7" fmla="*/ 2413540 w 2636234"/>
                <a:gd name="connsiteY7" fmla="*/ 361379 h 919096"/>
                <a:gd name="connsiteX8" fmla="*/ 2636235 w 2636234"/>
                <a:gd name="connsiteY8" fmla="*/ 66961 h 91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36234" h="919096">
                  <a:moveTo>
                    <a:pt x="0" y="0"/>
                  </a:moveTo>
                  <a:cubicBezTo>
                    <a:pt x="0" y="0"/>
                    <a:pt x="243745" y="162020"/>
                    <a:pt x="417862" y="274415"/>
                  </a:cubicBezTo>
                  <a:cubicBezTo>
                    <a:pt x="601409" y="392906"/>
                    <a:pt x="781145" y="518732"/>
                    <a:pt x="980218" y="607981"/>
                  </a:cubicBezTo>
                  <a:cubicBezTo>
                    <a:pt x="1140333" y="679799"/>
                    <a:pt x="1310545" y="726091"/>
                    <a:pt x="1473137" y="792290"/>
                  </a:cubicBezTo>
                  <a:cubicBezTo>
                    <a:pt x="1589532" y="839724"/>
                    <a:pt x="1702975" y="897922"/>
                    <a:pt x="1827276" y="914400"/>
                  </a:cubicBezTo>
                  <a:cubicBezTo>
                    <a:pt x="1930813" y="928116"/>
                    <a:pt x="2039208" y="913543"/>
                    <a:pt x="2119218" y="847344"/>
                  </a:cubicBezTo>
                  <a:cubicBezTo>
                    <a:pt x="2192084" y="786956"/>
                    <a:pt x="2228184" y="696087"/>
                    <a:pt x="2269998" y="610362"/>
                  </a:cubicBezTo>
                  <a:cubicBezTo>
                    <a:pt x="2312003" y="524161"/>
                    <a:pt x="2362867" y="442722"/>
                    <a:pt x="2413540" y="361379"/>
                  </a:cubicBezTo>
                  <a:cubicBezTo>
                    <a:pt x="2485835" y="245459"/>
                    <a:pt x="2514886" y="126873"/>
                    <a:pt x="2636235" y="6696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7" name="Freeform: Shape 9266">
              <a:extLst>
                <a:ext uri="{FF2B5EF4-FFF2-40B4-BE49-F238E27FC236}">
                  <a16:creationId xmlns:a16="http://schemas.microsoft.com/office/drawing/2014/main" id="{D5B645CC-35E5-4026-A374-3213D0173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7625" y="1004887"/>
              <a:ext cx="2292381" cy="625711"/>
            </a:xfrm>
            <a:custGeom>
              <a:avLst/>
              <a:gdLst>
                <a:gd name="connsiteX0" fmla="*/ 0 w 2292381"/>
                <a:gd name="connsiteY0" fmla="*/ 0 h 625711"/>
                <a:gd name="connsiteX1" fmla="*/ 272415 w 2292381"/>
                <a:gd name="connsiteY1" fmla="*/ 181070 h 625711"/>
                <a:gd name="connsiteX2" fmla="*/ 651415 w 2292381"/>
                <a:gd name="connsiteY2" fmla="*/ 385000 h 625711"/>
                <a:gd name="connsiteX3" fmla="*/ 915543 w 2292381"/>
                <a:gd name="connsiteY3" fmla="*/ 514255 h 625711"/>
                <a:gd name="connsiteX4" fmla="*/ 1277302 w 2292381"/>
                <a:gd name="connsiteY4" fmla="*/ 606171 h 625711"/>
                <a:gd name="connsiteX5" fmla="*/ 1618964 w 2292381"/>
                <a:gd name="connsiteY5" fmla="*/ 606171 h 625711"/>
                <a:gd name="connsiteX6" fmla="*/ 1817084 w 2292381"/>
                <a:gd name="connsiteY6" fmla="*/ 485489 h 625711"/>
                <a:gd name="connsiteX7" fmla="*/ 1963483 w 2292381"/>
                <a:gd name="connsiteY7" fmla="*/ 313182 h 625711"/>
                <a:gd name="connsiteX8" fmla="*/ 2102739 w 2292381"/>
                <a:gd name="connsiteY8" fmla="*/ 173831 h 625711"/>
                <a:gd name="connsiteX9" fmla="*/ 2292382 w 2292381"/>
                <a:gd name="connsiteY9" fmla="*/ 0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92381" h="625711">
                  <a:moveTo>
                    <a:pt x="0" y="0"/>
                  </a:moveTo>
                  <a:cubicBezTo>
                    <a:pt x="0" y="0"/>
                    <a:pt x="152019" y="110776"/>
                    <a:pt x="272415" y="181070"/>
                  </a:cubicBezTo>
                  <a:cubicBezTo>
                    <a:pt x="396335" y="253460"/>
                    <a:pt x="524351" y="318325"/>
                    <a:pt x="651415" y="385000"/>
                  </a:cubicBezTo>
                  <a:cubicBezTo>
                    <a:pt x="738283" y="430625"/>
                    <a:pt x="824198" y="478536"/>
                    <a:pt x="915543" y="514255"/>
                  </a:cubicBezTo>
                  <a:cubicBezTo>
                    <a:pt x="1031748" y="559689"/>
                    <a:pt x="1154049" y="585788"/>
                    <a:pt x="1277302" y="606171"/>
                  </a:cubicBezTo>
                  <a:cubicBezTo>
                    <a:pt x="1391602" y="625031"/>
                    <a:pt x="1508379" y="638556"/>
                    <a:pt x="1618964" y="606171"/>
                  </a:cubicBezTo>
                  <a:cubicBezTo>
                    <a:pt x="1694307" y="584168"/>
                    <a:pt x="1760791" y="540258"/>
                    <a:pt x="1817084" y="485489"/>
                  </a:cubicBezTo>
                  <a:cubicBezTo>
                    <a:pt x="1871186" y="432911"/>
                    <a:pt x="1913287" y="369475"/>
                    <a:pt x="1963483" y="313182"/>
                  </a:cubicBezTo>
                  <a:cubicBezTo>
                    <a:pt x="2007203" y="264128"/>
                    <a:pt x="2055305" y="219361"/>
                    <a:pt x="2102739" y="173831"/>
                  </a:cubicBezTo>
                  <a:cubicBezTo>
                    <a:pt x="2170271" y="109347"/>
                    <a:pt x="2292382" y="0"/>
                    <a:pt x="22923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8" name="Freeform: Shape 9267">
              <a:extLst>
                <a:ext uri="{FF2B5EF4-FFF2-40B4-BE49-F238E27FC236}">
                  <a16:creationId xmlns:a16="http://schemas.microsoft.com/office/drawing/2014/main" id="{C17ABE3A-3743-4935-8680-30474904B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40696" y="1004887"/>
              <a:ext cx="1865852" cy="421548"/>
            </a:xfrm>
            <a:custGeom>
              <a:avLst/>
              <a:gdLst>
                <a:gd name="connsiteX0" fmla="*/ 1865852 w 1865852"/>
                <a:gd name="connsiteY0" fmla="*/ 0 h 421548"/>
                <a:gd name="connsiteX1" fmla="*/ 1535049 w 1865852"/>
                <a:gd name="connsiteY1" fmla="*/ 258699 h 421548"/>
                <a:gd name="connsiteX2" fmla="*/ 1247965 w 1865852"/>
                <a:gd name="connsiteY2" fmla="*/ 408051 h 421548"/>
                <a:gd name="connsiteX3" fmla="*/ 955072 w 1865852"/>
                <a:gd name="connsiteY3" fmla="*/ 408051 h 421548"/>
                <a:gd name="connsiteX4" fmla="*/ 596170 w 1865852"/>
                <a:gd name="connsiteY4" fmla="*/ 336233 h 421548"/>
                <a:gd name="connsiteX5" fmla="*/ 283178 w 1865852"/>
                <a:gd name="connsiteY5" fmla="*/ 186881 h 421548"/>
                <a:gd name="connsiteX6" fmla="*/ 0 w 1865852"/>
                <a:gd name="connsiteY6" fmla="*/ 0 h 42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852" h="421548">
                  <a:moveTo>
                    <a:pt x="1865852" y="0"/>
                  </a:moveTo>
                  <a:cubicBezTo>
                    <a:pt x="1865852" y="0"/>
                    <a:pt x="1677543" y="155734"/>
                    <a:pt x="1535049" y="258699"/>
                  </a:cubicBezTo>
                  <a:cubicBezTo>
                    <a:pt x="1446752" y="322517"/>
                    <a:pt x="1353598" y="383096"/>
                    <a:pt x="1247965" y="408051"/>
                  </a:cubicBezTo>
                  <a:cubicBezTo>
                    <a:pt x="1152239" y="430625"/>
                    <a:pt x="1053084" y="420815"/>
                    <a:pt x="955072" y="408051"/>
                  </a:cubicBezTo>
                  <a:cubicBezTo>
                    <a:pt x="833723" y="392240"/>
                    <a:pt x="711803" y="376142"/>
                    <a:pt x="596170" y="336233"/>
                  </a:cubicBezTo>
                  <a:cubicBezTo>
                    <a:pt x="486728" y="298418"/>
                    <a:pt x="382714" y="246412"/>
                    <a:pt x="283178" y="186881"/>
                  </a:cubicBezTo>
                  <a:cubicBezTo>
                    <a:pt x="176117" y="122777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69" name="Freeform: Shape 9268">
              <a:extLst>
                <a:ext uri="{FF2B5EF4-FFF2-40B4-BE49-F238E27FC236}">
                  <a16:creationId xmlns:a16="http://schemas.microsoft.com/office/drawing/2014/main" id="{C35BA021-8EE3-4AAC-886D-84BD02C5D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98062" y="1004887"/>
              <a:ext cx="1358265" cy="286935"/>
            </a:xfrm>
            <a:custGeom>
              <a:avLst/>
              <a:gdLst>
                <a:gd name="connsiteX0" fmla="*/ 0 w 1358265"/>
                <a:gd name="connsiteY0" fmla="*/ 11621 h 286935"/>
                <a:gd name="connsiteX1" fmla="*/ 200978 w 1358265"/>
                <a:gd name="connsiteY1" fmla="*/ 163830 h 286935"/>
                <a:gd name="connsiteX2" fmla="*/ 499586 w 1358265"/>
                <a:gd name="connsiteY2" fmla="*/ 258604 h 286935"/>
                <a:gd name="connsiteX3" fmla="*/ 780955 w 1358265"/>
                <a:gd name="connsiteY3" fmla="*/ 284417 h 286935"/>
                <a:gd name="connsiteX4" fmla="*/ 1027843 w 1358265"/>
                <a:gd name="connsiteY4" fmla="*/ 215456 h 286935"/>
                <a:gd name="connsiteX5" fmla="*/ 1358265 w 1358265"/>
                <a:gd name="connsiteY5" fmla="*/ 0 h 2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58265" h="286935">
                  <a:moveTo>
                    <a:pt x="0" y="11621"/>
                  </a:moveTo>
                  <a:cubicBezTo>
                    <a:pt x="0" y="11621"/>
                    <a:pt x="89249" y="104299"/>
                    <a:pt x="200978" y="163830"/>
                  </a:cubicBezTo>
                  <a:cubicBezTo>
                    <a:pt x="293465" y="213074"/>
                    <a:pt x="396812" y="237458"/>
                    <a:pt x="499586" y="258604"/>
                  </a:cubicBezTo>
                  <a:cubicBezTo>
                    <a:pt x="592360" y="277749"/>
                    <a:pt x="686753" y="293180"/>
                    <a:pt x="780955" y="284417"/>
                  </a:cubicBezTo>
                  <a:cubicBezTo>
                    <a:pt x="866585" y="276511"/>
                    <a:pt x="949166" y="250412"/>
                    <a:pt x="1027843" y="215456"/>
                  </a:cubicBezTo>
                  <a:cubicBezTo>
                    <a:pt x="1167860" y="153353"/>
                    <a:pt x="1358265" y="0"/>
                    <a:pt x="135826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0" name="Freeform: Shape 9269">
              <a:extLst>
                <a:ext uri="{FF2B5EF4-FFF2-40B4-BE49-F238E27FC236}">
                  <a16:creationId xmlns:a16="http://schemas.microsoft.com/office/drawing/2014/main" id="{474FDD7A-185B-4C48-925E-B353DDF0A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784276" y="1004887"/>
              <a:ext cx="890968" cy="167300"/>
            </a:xfrm>
            <a:custGeom>
              <a:avLst/>
              <a:gdLst>
                <a:gd name="connsiteX0" fmla="*/ 890968 w 890968"/>
                <a:gd name="connsiteY0" fmla="*/ 0 h 167300"/>
                <a:gd name="connsiteX1" fmla="*/ 657892 w 890968"/>
                <a:gd name="connsiteY1" fmla="*/ 143732 h 167300"/>
                <a:gd name="connsiteX2" fmla="*/ 408146 w 890968"/>
                <a:gd name="connsiteY2" fmla="*/ 160973 h 167300"/>
                <a:gd name="connsiteX3" fmla="*/ 0 w 890968"/>
                <a:gd name="connsiteY3" fmla="*/ 0 h 167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0968" h="167300">
                  <a:moveTo>
                    <a:pt x="890968" y="0"/>
                  </a:moveTo>
                  <a:cubicBezTo>
                    <a:pt x="890968" y="0"/>
                    <a:pt x="763714" y="110585"/>
                    <a:pt x="657892" y="143732"/>
                  </a:cubicBezTo>
                  <a:cubicBezTo>
                    <a:pt x="577405" y="168974"/>
                    <a:pt x="491871" y="172593"/>
                    <a:pt x="408146" y="160973"/>
                  </a:cubicBezTo>
                  <a:cubicBezTo>
                    <a:pt x="235077" y="136970"/>
                    <a:pt x="0" y="0"/>
                    <a:pt x="0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1" name="Freeform: Shape 9270">
              <a:extLst>
                <a:ext uri="{FF2B5EF4-FFF2-40B4-BE49-F238E27FC236}">
                  <a16:creationId xmlns:a16="http://schemas.microsoft.com/office/drawing/2014/main" id="{AECAF353-692D-4440-A095-A282E677A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65548" y="2182176"/>
              <a:ext cx="1677721" cy="3076193"/>
            </a:xfrm>
            <a:custGeom>
              <a:avLst/>
              <a:gdLst>
                <a:gd name="connsiteX0" fmla="*/ 1665434 w 1677721"/>
                <a:gd name="connsiteY0" fmla="*/ 3076194 h 3076193"/>
                <a:gd name="connsiteX1" fmla="*/ 1068693 w 1677721"/>
                <a:gd name="connsiteY1" fmla="*/ 3054382 h 3076193"/>
                <a:gd name="connsiteX2" fmla="*/ 852952 w 1677721"/>
                <a:gd name="connsiteY2" fmla="*/ 3054382 h 3076193"/>
                <a:gd name="connsiteX3" fmla="*/ 519481 w 1677721"/>
                <a:gd name="connsiteY3" fmla="*/ 3002471 h 3076193"/>
                <a:gd name="connsiteX4" fmla="*/ 400610 w 1677721"/>
                <a:gd name="connsiteY4" fmla="*/ 2945892 h 3076193"/>
                <a:gd name="connsiteX5" fmla="*/ 184868 w 1677721"/>
                <a:gd name="connsiteY5" fmla="*/ 2706910 h 3076193"/>
                <a:gd name="connsiteX6" fmla="*/ 59138 w 1677721"/>
                <a:gd name="connsiteY6" fmla="*/ 2451830 h 3076193"/>
                <a:gd name="connsiteX7" fmla="*/ 274 w 1677721"/>
                <a:gd name="connsiteY7" fmla="*/ 2128552 h 3076193"/>
                <a:gd name="connsiteX8" fmla="*/ 172200 w 1677721"/>
                <a:gd name="connsiteY8" fmla="*/ 1672590 h 3076193"/>
                <a:gd name="connsiteX9" fmla="*/ 446806 w 1677721"/>
                <a:gd name="connsiteY9" fmla="*/ 1445133 h 3076193"/>
                <a:gd name="connsiteX10" fmla="*/ 633686 w 1677721"/>
                <a:gd name="connsiteY10" fmla="*/ 1381601 h 3076193"/>
                <a:gd name="connsiteX11" fmla="*/ 840188 w 1677721"/>
                <a:gd name="connsiteY11" fmla="*/ 1260348 h 3076193"/>
                <a:gd name="connsiteX12" fmla="*/ 904768 w 1677721"/>
                <a:gd name="connsiteY12" fmla="*/ 1108615 h 3076193"/>
                <a:gd name="connsiteX13" fmla="*/ 926294 w 1677721"/>
                <a:gd name="connsiteY13" fmla="*/ 955453 h 3076193"/>
                <a:gd name="connsiteX14" fmla="*/ 912959 w 1677721"/>
                <a:gd name="connsiteY14" fmla="*/ 763905 h 3076193"/>
                <a:gd name="connsiteX15" fmla="*/ 949535 w 1677721"/>
                <a:gd name="connsiteY15" fmla="*/ 651320 h 3076193"/>
                <a:gd name="connsiteX16" fmla="*/ 1089934 w 1677721"/>
                <a:gd name="connsiteY16" fmla="*/ 510826 h 3076193"/>
                <a:gd name="connsiteX17" fmla="*/ 1324535 w 1677721"/>
                <a:gd name="connsiteY17" fmla="*/ 323278 h 3076193"/>
                <a:gd name="connsiteX18" fmla="*/ 1677721 w 1677721"/>
                <a:gd name="connsiteY18" fmla="*/ 0 h 3076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77721" h="3076193">
                  <a:moveTo>
                    <a:pt x="1665434" y="3076194"/>
                  </a:moveTo>
                  <a:cubicBezTo>
                    <a:pt x="1494651" y="3069431"/>
                    <a:pt x="1239571" y="3053620"/>
                    <a:pt x="1068693" y="3054382"/>
                  </a:cubicBezTo>
                  <a:cubicBezTo>
                    <a:pt x="996779" y="3054668"/>
                    <a:pt x="924866" y="3056573"/>
                    <a:pt x="852952" y="3054382"/>
                  </a:cubicBezTo>
                  <a:cubicBezTo>
                    <a:pt x="739890" y="3050953"/>
                    <a:pt x="626638" y="3038380"/>
                    <a:pt x="519481" y="3002471"/>
                  </a:cubicBezTo>
                  <a:cubicBezTo>
                    <a:pt x="477667" y="2988469"/>
                    <a:pt x="437567" y="2969990"/>
                    <a:pt x="400610" y="2945892"/>
                  </a:cubicBezTo>
                  <a:cubicBezTo>
                    <a:pt x="309836" y="2886837"/>
                    <a:pt x="242876" y="2798731"/>
                    <a:pt x="184868" y="2706910"/>
                  </a:cubicBezTo>
                  <a:cubicBezTo>
                    <a:pt x="134005" y="2626519"/>
                    <a:pt x="91618" y="2541175"/>
                    <a:pt x="59138" y="2451830"/>
                  </a:cubicBezTo>
                  <a:cubicBezTo>
                    <a:pt x="21324" y="2347913"/>
                    <a:pt x="-2870" y="2238947"/>
                    <a:pt x="274" y="2128552"/>
                  </a:cubicBezTo>
                  <a:cubicBezTo>
                    <a:pt x="4941" y="1962531"/>
                    <a:pt x="71044" y="1804797"/>
                    <a:pt x="172200" y="1672590"/>
                  </a:cubicBezTo>
                  <a:cubicBezTo>
                    <a:pt x="245638" y="1576578"/>
                    <a:pt x="336220" y="1493615"/>
                    <a:pt x="446806" y="1445133"/>
                  </a:cubicBezTo>
                  <a:cubicBezTo>
                    <a:pt x="507099" y="1418749"/>
                    <a:pt x="571012" y="1401890"/>
                    <a:pt x="633686" y="1381601"/>
                  </a:cubicBezTo>
                  <a:cubicBezTo>
                    <a:pt x="711696" y="1356455"/>
                    <a:pt x="789992" y="1324356"/>
                    <a:pt x="840188" y="1260348"/>
                  </a:cubicBezTo>
                  <a:cubicBezTo>
                    <a:pt x="874478" y="1216724"/>
                    <a:pt x="891528" y="1162812"/>
                    <a:pt x="904768" y="1108615"/>
                  </a:cubicBezTo>
                  <a:cubicBezTo>
                    <a:pt x="917055" y="1058323"/>
                    <a:pt x="927152" y="1007174"/>
                    <a:pt x="926294" y="955453"/>
                  </a:cubicBezTo>
                  <a:cubicBezTo>
                    <a:pt x="925246" y="891159"/>
                    <a:pt x="907720" y="827913"/>
                    <a:pt x="912959" y="763905"/>
                  </a:cubicBezTo>
                  <a:cubicBezTo>
                    <a:pt x="916198" y="724090"/>
                    <a:pt x="928961" y="685610"/>
                    <a:pt x="949535" y="651320"/>
                  </a:cubicBezTo>
                  <a:cubicBezTo>
                    <a:pt x="983825" y="594170"/>
                    <a:pt x="1037737" y="552640"/>
                    <a:pt x="1089934" y="510826"/>
                  </a:cubicBezTo>
                  <a:cubicBezTo>
                    <a:pt x="1168039" y="448247"/>
                    <a:pt x="1245477" y="384619"/>
                    <a:pt x="1324535" y="323278"/>
                  </a:cubicBezTo>
                  <a:cubicBezTo>
                    <a:pt x="1423785" y="246221"/>
                    <a:pt x="1594854" y="94202"/>
                    <a:pt x="167772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2" name="Freeform: Shape 9271">
              <a:extLst>
                <a:ext uri="{FF2B5EF4-FFF2-40B4-BE49-F238E27FC236}">
                  <a16:creationId xmlns:a16="http://schemas.microsoft.com/office/drawing/2014/main" id="{68A28F31-C1FD-4B00-8A52-48952AB443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40193" y="2492025"/>
              <a:ext cx="1468691" cy="2607257"/>
            </a:xfrm>
            <a:custGeom>
              <a:avLst/>
              <a:gdLst>
                <a:gd name="connsiteX0" fmla="*/ 1450689 w 1468691"/>
                <a:gd name="connsiteY0" fmla="*/ 2568321 h 2607257"/>
                <a:gd name="connsiteX1" fmla="*/ 1210183 w 1468691"/>
                <a:gd name="connsiteY1" fmla="*/ 2590609 h 2607257"/>
                <a:gd name="connsiteX2" fmla="*/ 905573 w 1468691"/>
                <a:gd name="connsiteY2" fmla="*/ 2606802 h 2607257"/>
                <a:gd name="connsiteX3" fmla="*/ 558292 w 1468691"/>
                <a:gd name="connsiteY3" fmla="*/ 2587181 h 2607257"/>
                <a:gd name="connsiteX4" fmla="*/ 467138 w 1468691"/>
                <a:gd name="connsiteY4" fmla="*/ 2568702 h 2607257"/>
                <a:gd name="connsiteX5" fmla="*/ 206343 w 1468691"/>
                <a:gd name="connsiteY5" fmla="*/ 2407063 h 2607257"/>
                <a:gd name="connsiteX6" fmla="*/ 78613 w 1468691"/>
                <a:gd name="connsiteY6" fmla="*/ 2211896 h 2607257"/>
                <a:gd name="connsiteX7" fmla="*/ 2032 w 1468691"/>
                <a:gd name="connsiteY7" fmla="*/ 1936623 h 2607257"/>
                <a:gd name="connsiteX8" fmla="*/ 21177 w 1468691"/>
                <a:gd name="connsiteY8" fmla="*/ 1749933 h 2607257"/>
                <a:gd name="connsiteX9" fmla="*/ 116903 w 1468691"/>
                <a:gd name="connsiteY9" fmla="*/ 1594295 h 2607257"/>
                <a:gd name="connsiteX10" fmla="*/ 241300 w 1468691"/>
                <a:gd name="connsiteY10" fmla="*/ 1512951 h 2607257"/>
                <a:gd name="connsiteX11" fmla="*/ 475805 w 1468691"/>
                <a:gd name="connsiteY11" fmla="*/ 1500949 h 2607257"/>
                <a:gd name="connsiteX12" fmla="*/ 664781 w 1468691"/>
                <a:gd name="connsiteY12" fmla="*/ 1541621 h 2607257"/>
                <a:gd name="connsiteX13" fmla="*/ 803560 w 1468691"/>
                <a:gd name="connsiteY13" fmla="*/ 1541621 h 2607257"/>
                <a:gd name="connsiteX14" fmla="*/ 942340 w 1468691"/>
                <a:gd name="connsiteY14" fmla="*/ 1429131 h 2607257"/>
                <a:gd name="connsiteX15" fmla="*/ 1018921 w 1468691"/>
                <a:gd name="connsiteY15" fmla="*/ 1163383 h 2607257"/>
                <a:gd name="connsiteX16" fmla="*/ 1061974 w 1468691"/>
                <a:gd name="connsiteY16" fmla="*/ 811530 h 2607257"/>
                <a:gd name="connsiteX17" fmla="*/ 1114647 w 1468691"/>
                <a:gd name="connsiteY17" fmla="*/ 574548 h 2607257"/>
                <a:gd name="connsiteX18" fmla="*/ 1243806 w 1468691"/>
                <a:gd name="connsiteY18" fmla="*/ 284893 h 2607257"/>
                <a:gd name="connsiteX19" fmla="*/ 1468691 w 1468691"/>
                <a:gd name="connsiteY19" fmla="*/ 0 h 2607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8691" h="2607257">
                  <a:moveTo>
                    <a:pt x="1450689" y="2568321"/>
                  </a:moveTo>
                  <a:cubicBezTo>
                    <a:pt x="1398682" y="2574989"/>
                    <a:pt x="1262570" y="2587752"/>
                    <a:pt x="1210183" y="2590609"/>
                  </a:cubicBezTo>
                  <a:cubicBezTo>
                    <a:pt x="1108646" y="2596134"/>
                    <a:pt x="1007205" y="2604707"/>
                    <a:pt x="905573" y="2606802"/>
                  </a:cubicBezTo>
                  <a:cubicBezTo>
                    <a:pt x="789464" y="2609088"/>
                    <a:pt x="673354" y="2602802"/>
                    <a:pt x="558292" y="2587181"/>
                  </a:cubicBezTo>
                  <a:cubicBezTo>
                    <a:pt x="527526" y="2582990"/>
                    <a:pt x="497046" y="2577274"/>
                    <a:pt x="467138" y="2568702"/>
                  </a:cubicBezTo>
                  <a:cubicBezTo>
                    <a:pt x="367220" y="2540222"/>
                    <a:pt x="277876" y="2482501"/>
                    <a:pt x="206343" y="2407063"/>
                  </a:cubicBezTo>
                  <a:cubicBezTo>
                    <a:pt x="152527" y="2350294"/>
                    <a:pt x="111379" y="2283047"/>
                    <a:pt x="78613" y="2211896"/>
                  </a:cubicBezTo>
                  <a:cubicBezTo>
                    <a:pt x="38513" y="2124742"/>
                    <a:pt x="9938" y="2032159"/>
                    <a:pt x="2032" y="1936623"/>
                  </a:cubicBezTo>
                  <a:cubicBezTo>
                    <a:pt x="-3207" y="1873567"/>
                    <a:pt x="1174" y="1809845"/>
                    <a:pt x="21177" y="1749933"/>
                  </a:cubicBezTo>
                  <a:cubicBezTo>
                    <a:pt x="40608" y="1691449"/>
                    <a:pt x="73469" y="1638109"/>
                    <a:pt x="116903" y="1594295"/>
                  </a:cubicBezTo>
                  <a:cubicBezTo>
                    <a:pt x="152241" y="1558576"/>
                    <a:pt x="194151" y="1530001"/>
                    <a:pt x="241300" y="1512951"/>
                  </a:cubicBezTo>
                  <a:cubicBezTo>
                    <a:pt x="315881" y="1485900"/>
                    <a:pt x="397224" y="1487519"/>
                    <a:pt x="475805" y="1500949"/>
                  </a:cubicBezTo>
                  <a:cubicBezTo>
                    <a:pt x="539337" y="1511808"/>
                    <a:pt x="601440" y="1529810"/>
                    <a:pt x="664781" y="1541621"/>
                  </a:cubicBezTo>
                  <a:cubicBezTo>
                    <a:pt x="710977" y="1550194"/>
                    <a:pt x="758412" y="1554194"/>
                    <a:pt x="803560" y="1541621"/>
                  </a:cubicBezTo>
                  <a:cubicBezTo>
                    <a:pt x="862711" y="1525143"/>
                    <a:pt x="909288" y="1481233"/>
                    <a:pt x="942340" y="1429131"/>
                  </a:cubicBezTo>
                  <a:cubicBezTo>
                    <a:pt x="992156" y="1350455"/>
                    <a:pt x="1006919" y="1256157"/>
                    <a:pt x="1018921" y="1163383"/>
                  </a:cubicBezTo>
                  <a:cubicBezTo>
                    <a:pt x="1034065" y="1046131"/>
                    <a:pt x="1043972" y="928306"/>
                    <a:pt x="1061974" y="811530"/>
                  </a:cubicBezTo>
                  <a:cubicBezTo>
                    <a:pt x="1074356" y="731425"/>
                    <a:pt x="1091120" y="652081"/>
                    <a:pt x="1114647" y="574548"/>
                  </a:cubicBezTo>
                  <a:cubicBezTo>
                    <a:pt x="1145413" y="472916"/>
                    <a:pt x="1187990" y="375094"/>
                    <a:pt x="1243806" y="284893"/>
                  </a:cubicBezTo>
                  <a:cubicBezTo>
                    <a:pt x="1307623" y="181832"/>
                    <a:pt x="1388396" y="90868"/>
                    <a:pt x="146869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73" name="Freeform: Shape 9272">
              <a:extLst>
                <a:ext uri="{FF2B5EF4-FFF2-40B4-BE49-F238E27FC236}">
                  <a16:creationId xmlns:a16="http://schemas.microsoft.com/office/drawing/2014/main" id="{E1E3F6DD-B482-497A-843E-010612C85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58181" y="2783204"/>
              <a:ext cx="1175182" cy="2095685"/>
            </a:xfrm>
            <a:custGeom>
              <a:avLst/>
              <a:gdLst>
                <a:gd name="connsiteX0" fmla="*/ 1175183 w 1175182"/>
                <a:gd name="connsiteY0" fmla="*/ 1950434 h 2095685"/>
                <a:gd name="connsiteX1" fmla="*/ 696075 w 1175182"/>
                <a:gd name="connsiteY1" fmla="*/ 2077307 h 2095685"/>
                <a:gd name="connsiteX2" fmla="*/ 349175 w 1175182"/>
                <a:gd name="connsiteY2" fmla="*/ 2089309 h 2095685"/>
                <a:gd name="connsiteX3" fmla="*/ 73997 w 1175182"/>
                <a:gd name="connsiteY3" fmla="*/ 1987582 h 2095685"/>
                <a:gd name="connsiteX4" fmla="*/ 2179 w 1175182"/>
                <a:gd name="connsiteY4" fmla="*/ 1818037 h 2095685"/>
                <a:gd name="connsiteX5" fmla="*/ 18086 w 1175182"/>
                <a:gd name="connsiteY5" fmla="*/ 1694402 h 2095685"/>
                <a:gd name="connsiteX6" fmla="*/ 161627 w 1175182"/>
                <a:gd name="connsiteY6" fmla="*/ 1594676 h 2095685"/>
                <a:gd name="connsiteX7" fmla="*/ 384893 w 1175182"/>
                <a:gd name="connsiteY7" fmla="*/ 1664494 h 2095685"/>
                <a:gd name="connsiteX8" fmla="*/ 648069 w 1175182"/>
                <a:gd name="connsiteY8" fmla="*/ 1684401 h 2095685"/>
                <a:gd name="connsiteX9" fmla="*/ 831520 w 1175182"/>
                <a:gd name="connsiteY9" fmla="*/ 1550765 h 2095685"/>
                <a:gd name="connsiteX10" fmla="*/ 909245 w 1175182"/>
                <a:gd name="connsiteY10" fmla="*/ 1315402 h 2095685"/>
                <a:gd name="connsiteX11" fmla="*/ 975062 w 1175182"/>
                <a:gd name="connsiteY11" fmla="*/ 876586 h 2095685"/>
                <a:gd name="connsiteX12" fmla="*/ 989064 w 1175182"/>
                <a:gd name="connsiteY12" fmla="*/ 591312 h 2095685"/>
                <a:gd name="connsiteX13" fmla="*/ 1158514 w 1175182"/>
                <a:gd name="connsiteY13" fmla="*/ 0 h 2095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75182" h="2095685">
                  <a:moveTo>
                    <a:pt x="1175183" y="1950434"/>
                  </a:moveTo>
                  <a:cubicBezTo>
                    <a:pt x="1097554" y="1973485"/>
                    <a:pt x="775799" y="2063115"/>
                    <a:pt x="696075" y="2077307"/>
                  </a:cubicBezTo>
                  <a:cubicBezTo>
                    <a:pt x="581489" y="2097786"/>
                    <a:pt x="465094" y="2100167"/>
                    <a:pt x="349175" y="2089309"/>
                  </a:cubicBezTo>
                  <a:cubicBezTo>
                    <a:pt x="247638" y="2079784"/>
                    <a:pt x="142292" y="2061401"/>
                    <a:pt x="73997" y="1987582"/>
                  </a:cubicBezTo>
                  <a:cubicBezTo>
                    <a:pt x="31420" y="1941481"/>
                    <a:pt x="9513" y="1880616"/>
                    <a:pt x="2179" y="1818037"/>
                  </a:cubicBezTo>
                  <a:cubicBezTo>
                    <a:pt x="-2774" y="1775746"/>
                    <a:pt x="-12" y="1732693"/>
                    <a:pt x="18086" y="1694402"/>
                  </a:cubicBezTo>
                  <a:cubicBezTo>
                    <a:pt x="44755" y="1638110"/>
                    <a:pt x="99810" y="1600295"/>
                    <a:pt x="161627" y="1594676"/>
                  </a:cubicBezTo>
                  <a:cubicBezTo>
                    <a:pt x="240304" y="1587532"/>
                    <a:pt x="310312" y="1635633"/>
                    <a:pt x="384893" y="1664494"/>
                  </a:cubicBezTo>
                  <a:cubicBezTo>
                    <a:pt x="468904" y="1696974"/>
                    <a:pt x="561392" y="1708594"/>
                    <a:pt x="648069" y="1684401"/>
                  </a:cubicBezTo>
                  <a:cubicBezTo>
                    <a:pt x="723602" y="1663351"/>
                    <a:pt x="788563" y="1616488"/>
                    <a:pt x="831520" y="1550765"/>
                  </a:cubicBezTo>
                  <a:cubicBezTo>
                    <a:pt x="877050" y="1480947"/>
                    <a:pt x="893052" y="1397508"/>
                    <a:pt x="909245" y="1315402"/>
                  </a:cubicBezTo>
                  <a:cubicBezTo>
                    <a:pt x="938010" y="1170051"/>
                    <a:pt x="963156" y="1024128"/>
                    <a:pt x="975062" y="876586"/>
                  </a:cubicBezTo>
                  <a:cubicBezTo>
                    <a:pt x="982682" y="781717"/>
                    <a:pt x="981539" y="686276"/>
                    <a:pt x="989064" y="591312"/>
                  </a:cubicBezTo>
                  <a:cubicBezTo>
                    <a:pt x="998970" y="465296"/>
                    <a:pt x="981730" y="160211"/>
                    <a:pt x="1158514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9281" name="Group 9280">
            <a:extLst>
              <a:ext uri="{FF2B5EF4-FFF2-40B4-BE49-F238E27FC236}">
                <a16:creationId xmlns:a16="http://schemas.microsoft.com/office/drawing/2014/main" id="{A5761FD8-9CFD-4F5A-AB69-F179306BC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9282" name="Graphic 157">
              <a:extLst>
                <a:ext uri="{FF2B5EF4-FFF2-40B4-BE49-F238E27FC236}">
                  <a16:creationId xmlns:a16="http://schemas.microsoft.com/office/drawing/2014/main" id="{853A7FDC-72AB-4F06-8A0A-EE5BE087D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9284" name="Freeform: Shape 9283">
                <a:extLst>
                  <a:ext uri="{FF2B5EF4-FFF2-40B4-BE49-F238E27FC236}">
                    <a16:creationId xmlns:a16="http://schemas.microsoft.com/office/drawing/2014/main" id="{4F1A41BD-2192-490D-9C88-AB9D24292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5" name="Freeform: Shape 9284">
                <a:extLst>
                  <a:ext uri="{FF2B5EF4-FFF2-40B4-BE49-F238E27FC236}">
                    <a16:creationId xmlns:a16="http://schemas.microsoft.com/office/drawing/2014/main" id="{C2F4F134-CBCA-4B59-8D8A-AEF12063F7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6" name="Freeform: Shape 9285">
                <a:extLst>
                  <a:ext uri="{FF2B5EF4-FFF2-40B4-BE49-F238E27FC236}">
                    <a16:creationId xmlns:a16="http://schemas.microsoft.com/office/drawing/2014/main" id="{6399BC90-16E2-4AAD-9BB1-6FECCA22B7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7" name="Freeform: Shape 9286">
                <a:extLst>
                  <a:ext uri="{FF2B5EF4-FFF2-40B4-BE49-F238E27FC236}">
                    <a16:creationId xmlns:a16="http://schemas.microsoft.com/office/drawing/2014/main" id="{393E4470-E7B4-49CF-9EEF-4F40E31F36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8" name="Freeform: Shape 9287">
                <a:extLst>
                  <a:ext uri="{FF2B5EF4-FFF2-40B4-BE49-F238E27FC236}">
                    <a16:creationId xmlns:a16="http://schemas.microsoft.com/office/drawing/2014/main" id="{E25ED4C5-C452-433A-9E42-979F52F8B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89" name="Freeform: Shape 9288">
                <a:extLst>
                  <a:ext uri="{FF2B5EF4-FFF2-40B4-BE49-F238E27FC236}">
                    <a16:creationId xmlns:a16="http://schemas.microsoft.com/office/drawing/2014/main" id="{40B2D17D-9313-4262-BB14-4030DE291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90" name="Freeform: Shape 9289">
                <a:extLst>
                  <a:ext uri="{FF2B5EF4-FFF2-40B4-BE49-F238E27FC236}">
                    <a16:creationId xmlns:a16="http://schemas.microsoft.com/office/drawing/2014/main" id="{33B17B98-027F-4155-A5F5-FED5D0F73C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9283" name="Freeform: Shape 9282">
              <a:extLst>
                <a:ext uri="{FF2B5EF4-FFF2-40B4-BE49-F238E27FC236}">
                  <a16:creationId xmlns:a16="http://schemas.microsoft.com/office/drawing/2014/main" id="{01EB1739-4A5E-4811-8CCC-6E261D2921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512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" name="Rectangle 10246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49" name="Freeform: Shape 10248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251" name="Freeform: Shape 10250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253" name="Freeform: Shape 10252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255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256" name="Freeform: Shape 10255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7" name="Freeform: Shape 10256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8" name="Freeform: Shape 10257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59" name="Freeform: Shape 10258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0" name="Freeform: Shape 10259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1" name="Freeform: Shape 10260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2" name="Freeform: Shape 10261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64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10265" name="Freeform: Shape 10264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6" name="Freeform: Shape 10265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7" name="Freeform: Shape 10266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8" name="Freeform: Shape 10267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69" name="Freeform: Shape 10268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0" name="Freeform: Shape 10269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71" name="Freeform: Shape 10270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10273" name="Rectangle 10272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75" name="Rectangle 10274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277" name="Rectangle 10276">
            <a:extLst>
              <a:ext uri="{FF2B5EF4-FFF2-40B4-BE49-F238E27FC236}">
                <a16:creationId xmlns:a16="http://schemas.microsoft.com/office/drawing/2014/main" id="{60E728E6-A07E-4A6C-AB92-D56E1402F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Tư vấn Lean &amp; Triển khai lean Manufacturing tại doanh nghiệp">
            <a:extLst>
              <a:ext uri="{FF2B5EF4-FFF2-40B4-BE49-F238E27FC236}">
                <a16:creationId xmlns:a16="http://schemas.microsoft.com/office/drawing/2014/main" id="{28D2A77E-A4BE-FA0C-239D-6D80B4F1F2C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 b="1"/>
          <a:stretch/>
        </p:blipFill>
        <p:spPr bwMode="auto">
          <a:xfrm>
            <a:off x="20" y="10"/>
            <a:ext cx="12188932" cy="685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79" name="Graphic 141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0280" name="Freeform: Shape 10279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1" name="Freeform: Shape 10280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2" name="Freeform: Shape 10281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3" name="Freeform: Shape 10282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4" name="Freeform: Shape 10283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5" name="Freeform: Shape 10284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86" name="Freeform: Shape 10285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2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0288" name="Group 10287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10289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10291" name="Freeform: Shape 10290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2" name="Freeform: Shape 10291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3" name="Freeform: Shape 10292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4" name="Freeform: Shape 10293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5" name="Freeform: Shape 10294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6" name="Freeform: Shape 10295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97" name="Freeform: Shape 10296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290" name="Freeform: Shape 10289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9999840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Custom 33">
      <a:dk1>
        <a:sysClr val="windowText" lastClr="000000"/>
      </a:dk1>
      <a:lt1>
        <a:sysClr val="window" lastClr="FFFFFF"/>
      </a:lt1>
      <a:dk2>
        <a:srgbClr val="201449"/>
      </a:dk2>
      <a:lt2>
        <a:srgbClr val="F3F0E9"/>
      </a:lt2>
      <a:accent1>
        <a:srgbClr val="E45221"/>
      </a:accent1>
      <a:accent2>
        <a:srgbClr val="4D4EE6"/>
      </a:accent2>
      <a:accent3>
        <a:srgbClr val="454B78"/>
      </a:accent3>
      <a:accent4>
        <a:srgbClr val="A3A3C1"/>
      </a:accent4>
      <a:accent5>
        <a:srgbClr val="7162FE"/>
      </a:accent5>
      <a:accent6>
        <a:srgbClr val="1EBE9B"/>
      </a:accent6>
      <a:hlink>
        <a:srgbClr val="F900A0"/>
      </a:hlink>
      <a:folHlink>
        <a:srgbClr val="954F72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58</Words>
  <Application>Microsoft Macintosh PowerPoint</Application>
  <PresentationFormat>Szélesvásznú</PresentationFormat>
  <Paragraphs>47</Paragraphs>
  <Slides>39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39</vt:i4>
      </vt:variant>
    </vt:vector>
  </HeadingPairs>
  <TitlesOfParts>
    <vt:vector size="45" baseType="lpstr">
      <vt:lpstr>Arial</vt:lpstr>
      <vt:lpstr>Avenir Next LT Pro</vt:lpstr>
      <vt:lpstr>AvenirNext LT Pro Medium</vt:lpstr>
      <vt:lpstr>Posterama</vt:lpstr>
      <vt:lpstr>Segoe UI Semilight</vt:lpstr>
      <vt:lpstr>ExploreVTI</vt:lpstr>
      <vt:lpstr>Szoftverfejlesztési módszertanok Agile Scrum</vt:lpstr>
      <vt:lpstr>Vízesés Modell</vt:lpstr>
      <vt:lpstr>V Modell</vt:lpstr>
      <vt:lpstr>Agile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Szoftverfejlesztési módszertanok Agile Scrum</dc:title>
  <dc:creator>Paksi Norbert László</dc:creator>
  <cp:lastModifiedBy>Paksi Norbert László</cp:lastModifiedBy>
  <cp:revision>3</cp:revision>
  <dcterms:created xsi:type="dcterms:W3CDTF">2023-10-01T18:45:33Z</dcterms:created>
  <dcterms:modified xsi:type="dcterms:W3CDTF">2023-10-16T17:14:06Z</dcterms:modified>
</cp:coreProperties>
</file>